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0" r:id="rId3"/>
    <p:sldId id="257" r:id="rId4"/>
    <p:sldId id="268" r:id="rId5"/>
    <p:sldId id="258" r:id="rId6"/>
    <p:sldId id="259" r:id="rId7"/>
    <p:sldId id="260" r:id="rId8"/>
    <p:sldId id="261" r:id="rId9"/>
    <p:sldId id="262" r:id="rId10"/>
    <p:sldId id="263" r:id="rId11"/>
    <p:sldId id="264" r:id="rId12"/>
    <p:sldId id="265" r:id="rId13"/>
    <p:sldId id="266" r:id="rId14"/>
    <p:sldId id="267"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1330" y="4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g>
</file>

<file path=ppt/media/image2.jpg>
</file>

<file path=ppt/media/image3.jpg>
</file>

<file path=ppt/media/image4.png>
</file>

<file path=ppt/media/image5.jpeg>
</file>

<file path=ppt/media/image6.jp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534CB-D835-4094-9CA3-8151529415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CDA1525-33CB-4C67-B48E-77AC78D3CF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5029CC0-ED97-4017-92A9-2FA768501D02}"/>
              </a:ext>
            </a:extLst>
          </p:cNvPr>
          <p:cNvSpPr>
            <a:spLocks noGrp="1"/>
          </p:cNvSpPr>
          <p:nvPr>
            <p:ph type="dt" sz="half" idx="10"/>
          </p:nvPr>
        </p:nvSpPr>
        <p:spPr/>
        <p:txBody>
          <a:bodyPr/>
          <a:lstStyle/>
          <a:p>
            <a:fld id="{BEB0DAA7-D8CD-4F0B-A16F-FED597977C1F}" type="datetimeFigureOut">
              <a:rPr lang="en-IN" smtClean="0"/>
              <a:t>23-12-2021</a:t>
            </a:fld>
            <a:endParaRPr lang="en-IN"/>
          </a:p>
        </p:txBody>
      </p:sp>
      <p:sp>
        <p:nvSpPr>
          <p:cNvPr id="5" name="Footer Placeholder 4">
            <a:extLst>
              <a:ext uri="{FF2B5EF4-FFF2-40B4-BE49-F238E27FC236}">
                <a16:creationId xmlns:a16="http://schemas.microsoft.com/office/drawing/2014/main" id="{95B9B61A-D5E3-48E6-A31F-C550F088008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C043EE-97B9-4CEC-9F2F-F98F2D570D46}"/>
              </a:ext>
            </a:extLst>
          </p:cNvPr>
          <p:cNvSpPr>
            <a:spLocks noGrp="1"/>
          </p:cNvSpPr>
          <p:nvPr>
            <p:ph type="sldNum" sz="quarter" idx="12"/>
          </p:nvPr>
        </p:nvSpPr>
        <p:spPr/>
        <p:txBody>
          <a:bodyPr/>
          <a:lstStyle/>
          <a:p>
            <a:fld id="{F6B98A42-D349-4546-96D1-1021C5F3B017}" type="slidenum">
              <a:rPr lang="en-IN" smtClean="0"/>
              <a:t>‹#›</a:t>
            </a:fld>
            <a:endParaRPr lang="en-IN"/>
          </a:p>
        </p:txBody>
      </p:sp>
    </p:spTree>
    <p:extLst>
      <p:ext uri="{BB962C8B-B14F-4D97-AF65-F5344CB8AC3E}">
        <p14:creationId xmlns:p14="http://schemas.microsoft.com/office/powerpoint/2010/main" val="2529255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69D91-8D04-496A-9912-BA57CCF9B4A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D98CB9D-4BB8-49D1-BDEA-BE3B20E72D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21428A-0DD1-4392-89E4-AF8B850F2D06}"/>
              </a:ext>
            </a:extLst>
          </p:cNvPr>
          <p:cNvSpPr>
            <a:spLocks noGrp="1"/>
          </p:cNvSpPr>
          <p:nvPr>
            <p:ph type="dt" sz="half" idx="10"/>
          </p:nvPr>
        </p:nvSpPr>
        <p:spPr/>
        <p:txBody>
          <a:bodyPr/>
          <a:lstStyle/>
          <a:p>
            <a:fld id="{BEB0DAA7-D8CD-4F0B-A16F-FED597977C1F}" type="datetimeFigureOut">
              <a:rPr lang="en-IN" smtClean="0"/>
              <a:t>23-12-2021</a:t>
            </a:fld>
            <a:endParaRPr lang="en-IN"/>
          </a:p>
        </p:txBody>
      </p:sp>
      <p:sp>
        <p:nvSpPr>
          <p:cNvPr id="5" name="Footer Placeholder 4">
            <a:extLst>
              <a:ext uri="{FF2B5EF4-FFF2-40B4-BE49-F238E27FC236}">
                <a16:creationId xmlns:a16="http://schemas.microsoft.com/office/drawing/2014/main" id="{1E405858-7234-4903-B823-7F30CD942D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6B418A-9D13-4824-AAFB-FB0B36B4CFAD}"/>
              </a:ext>
            </a:extLst>
          </p:cNvPr>
          <p:cNvSpPr>
            <a:spLocks noGrp="1"/>
          </p:cNvSpPr>
          <p:nvPr>
            <p:ph type="sldNum" sz="quarter" idx="12"/>
          </p:nvPr>
        </p:nvSpPr>
        <p:spPr/>
        <p:txBody>
          <a:bodyPr/>
          <a:lstStyle/>
          <a:p>
            <a:fld id="{F6B98A42-D349-4546-96D1-1021C5F3B017}" type="slidenum">
              <a:rPr lang="en-IN" smtClean="0"/>
              <a:t>‹#›</a:t>
            </a:fld>
            <a:endParaRPr lang="en-IN"/>
          </a:p>
        </p:txBody>
      </p:sp>
    </p:spTree>
    <p:extLst>
      <p:ext uri="{BB962C8B-B14F-4D97-AF65-F5344CB8AC3E}">
        <p14:creationId xmlns:p14="http://schemas.microsoft.com/office/powerpoint/2010/main" val="38644576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EF9121-09ED-406C-848E-E7B4D75DA12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70C54CC-73AA-4D7E-84D0-F017C27417A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880366E-C630-494D-B4D6-E41FC82DCFB6}"/>
              </a:ext>
            </a:extLst>
          </p:cNvPr>
          <p:cNvSpPr>
            <a:spLocks noGrp="1"/>
          </p:cNvSpPr>
          <p:nvPr>
            <p:ph type="dt" sz="half" idx="10"/>
          </p:nvPr>
        </p:nvSpPr>
        <p:spPr/>
        <p:txBody>
          <a:bodyPr/>
          <a:lstStyle/>
          <a:p>
            <a:fld id="{BEB0DAA7-D8CD-4F0B-A16F-FED597977C1F}" type="datetimeFigureOut">
              <a:rPr lang="en-IN" smtClean="0"/>
              <a:t>23-12-2021</a:t>
            </a:fld>
            <a:endParaRPr lang="en-IN"/>
          </a:p>
        </p:txBody>
      </p:sp>
      <p:sp>
        <p:nvSpPr>
          <p:cNvPr id="5" name="Footer Placeholder 4">
            <a:extLst>
              <a:ext uri="{FF2B5EF4-FFF2-40B4-BE49-F238E27FC236}">
                <a16:creationId xmlns:a16="http://schemas.microsoft.com/office/drawing/2014/main" id="{812DF706-C4AC-40DE-B3E3-F95733EA6E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299E526-5956-4C10-9688-1B76F4EAEE57}"/>
              </a:ext>
            </a:extLst>
          </p:cNvPr>
          <p:cNvSpPr>
            <a:spLocks noGrp="1"/>
          </p:cNvSpPr>
          <p:nvPr>
            <p:ph type="sldNum" sz="quarter" idx="12"/>
          </p:nvPr>
        </p:nvSpPr>
        <p:spPr/>
        <p:txBody>
          <a:bodyPr/>
          <a:lstStyle/>
          <a:p>
            <a:fld id="{F6B98A42-D349-4546-96D1-1021C5F3B017}" type="slidenum">
              <a:rPr lang="en-IN" smtClean="0"/>
              <a:t>‹#›</a:t>
            </a:fld>
            <a:endParaRPr lang="en-IN"/>
          </a:p>
        </p:txBody>
      </p:sp>
    </p:spTree>
    <p:extLst>
      <p:ext uri="{BB962C8B-B14F-4D97-AF65-F5344CB8AC3E}">
        <p14:creationId xmlns:p14="http://schemas.microsoft.com/office/powerpoint/2010/main" val="9065709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9394-FFB4-4347-AF4A-D1905C6AF95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A9A9B62-4156-4599-9431-C9B01D5D6FB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301E76C-5DD6-457C-B023-4B38332B1F5D}"/>
              </a:ext>
            </a:extLst>
          </p:cNvPr>
          <p:cNvSpPr>
            <a:spLocks noGrp="1"/>
          </p:cNvSpPr>
          <p:nvPr>
            <p:ph type="dt" sz="half" idx="10"/>
          </p:nvPr>
        </p:nvSpPr>
        <p:spPr/>
        <p:txBody>
          <a:bodyPr/>
          <a:lstStyle/>
          <a:p>
            <a:fld id="{BEB0DAA7-D8CD-4F0B-A16F-FED597977C1F}" type="datetimeFigureOut">
              <a:rPr lang="en-IN" smtClean="0"/>
              <a:t>23-12-2021</a:t>
            </a:fld>
            <a:endParaRPr lang="en-IN"/>
          </a:p>
        </p:txBody>
      </p:sp>
      <p:sp>
        <p:nvSpPr>
          <p:cNvPr id="5" name="Footer Placeholder 4">
            <a:extLst>
              <a:ext uri="{FF2B5EF4-FFF2-40B4-BE49-F238E27FC236}">
                <a16:creationId xmlns:a16="http://schemas.microsoft.com/office/drawing/2014/main" id="{7F6D04DF-93AE-490B-B3D2-656C537B63D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C631178-8212-4706-945B-DA5BCCD044D8}"/>
              </a:ext>
            </a:extLst>
          </p:cNvPr>
          <p:cNvSpPr>
            <a:spLocks noGrp="1"/>
          </p:cNvSpPr>
          <p:nvPr>
            <p:ph type="sldNum" sz="quarter" idx="12"/>
          </p:nvPr>
        </p:nvSpPr>
        <p:spPr/>
        <p:txBody>
          <a:bodyPr/>
          <a:lstStyle/>
          <a:p>
            <a:fld id="{F6B98A42-D349-4546-96D1-1021C5F3B017}" type="slidenum">
              <a:rPr lang="en-IN" smtClean="0"/>
              <a:t>‹#›</a:t>
            </a:fld>
            <a:endParaRPr lang="en-IN"/>
          </a:p>
        </p:txBody>
      </p:sp>
    </p:spTree>
    <p:extLst>
      <p:ext uri="{BB962C8B-B14F-4D97-AF65-F5344CB8AC3E}">
        <p14:creationId xmlns:p14="http://schemas.microsoft.com/office/powerpoint/2010/main" val="8694809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7C8D7-7C7A-49D4-8CAC-9185C109F8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0D1FD3C-02ED-4881-86B8-DD0D827165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D367801-5AE0-47B2-937E-DB025715BA2A}"/>
              </a:ext>
            </a:extLst>
          </p:cNvPr>
          <p:cNvSpPr>
            <a:spLocks noGrp="1"/>
          </p:cNvSpPr>
          <p:nvPr>
            <p:ph type="dt" sz="half" idx="10"/>
          </p:nvPr>
        </p:nvSpPr>
        <p:spPr/>
        <p:txBody>
          <a:bodyPr/>
          <a:lstStyle/>
          <a:p>
            <a:fld id="{BEB0DAA7-D8CD-4F0B-A16F-FED597977C1F}" type="datetimeFigureOut">
              <a:rPr lang="en-IN" smtClean="0"/>
              <a:t>23-12-2021</a:t>
            </a:fld>
            <a:endParaRPr lang="en-IN"/>
          </a:p>
        </p:txBody>
      </p:sp>
      <p:sp>
        <p:nvSpPr>
          <p:cNvPr id="5" name="Footer Placeholder 4">
            <a:extLst>
              <a:ext uri="{FF2B5EF4-FFF2-40B4-BE49-F238E27FC236}">
                <a16:creationId xmlns:a16="http://schemas.microsoft.com/office/drawing/2014/main" id="{DE847AC8-DAD5-4A0F-8C71-9E75903DD3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F258B6-C3BB-4CB8-A030-DCF3300459D2}"/>
              </a:ext>
            </a:extLst>
          </p:cNvPr>
          <p:cNvSpPr>
            <a:spLocks noGrp="1"/>
          </p:cNvSpPr>
          <p:nvPr>
            <p:ph type="sldNum" sz="quarter" idx="12"/>
          </p:nvPr>
        </p:nvSpPr>
        <p:spPr/>
        <p:txBody>
          <a:bodyPr/>
          <a:lstStyle/>
          <a:p>
            <a:fld id="{F6B98A42-D349-4546-96D1-1021C5F3B017}" type="slidenum">
              <a:rPr lang="en-IN" smtClean="0"/>
              <a:t>‹#›</a:t>
            </a:fld>
            <a:endParaRPr lang="en-IN"/>
          </a:p>
        </p:txBody>
      </p:sp>
    </p:spTree>
    <p:extLst>
      <p:ext uri="{BB962C8B-B14F-4D97-AF65-F5344CB8AC3E}">
        <p14:creationId xmlns:p14="http://schemas.microsoft.com/office/powerpoint/2010/main" val="12646922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21449-CA4F-48C9-AF44-82B2AD11A3A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0A8A24F-1E19-4E26-95B2-DC7DFCA3C9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E287FBF-3736-44FB-A78E-41AA1432FE0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6AAD7ED-1384-43C8-AA59-7982A61991BA}"/>
              </a:ext>
            </a:extLst>
          </p:cNvPr>
          <p:cNvSpPr>
            <a:spLocks noGrp="1"/>
          </p:cNvSpPr>
          <p:nvPr>
            <p:ph type="dt" sz="half" idx="10"/>
          </p:nvPr>
        </p:nvSpPr>
        <p:spPr/>
        <p:txBody>
          <a:bodyPr/>
          <a:lstStyle/>
          <a:p>
            <a:fld id="{BEB0DAA7-D8CD-4F0B-A16F-FED597977C1F}" type="datetimeFigureOut">
              <a:rPr lang="en-IN" smtClean="0"/>
              <a:t>23-12-2021</a:t>
            </a:fld>
            <a:endParaRPr lang="en-IN"/>
          </a:p>
        </p:txBody>
      </p:sp>
      <p:sp>
        <p:nvSpPr>
          <p:cNvPr id="6" name="Footer Placeholder 5">
            <a:extLst>
              <a:ext uri="{FF2B5EF4-FFF2-40B4-BE49-F238E27FC236}">
                <a16:creationId xmlns:a16="http://schemas.microsoft.com/office/drawing/2014/main" id="{ADFEC4C9-F8FA-4808-8C5F-4B08034DE8F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5CDD1E7-E243-4C39-BF99-1CA859C64874}"/>
              </a:ext>
            </a:extLst>
          </p:cNvPr>
          <p:cNvSpPr>
            <a:spLocks noGrp="1"/>
          </p:cNvSpPr>
          <p:nvPr>
            <p:ph type="sldNum" sz="quarter" idx="12"/>
          </p:nvPr>
        </p:nvSpPr>
        <p:spPr/>
        <p:txBody>
          <a:bodyPr/>
          <a:lstStyle/>
          <a:p>
            <a:fld id="{F6B98A42-D349-4546-96D1-1021C5F3B017}" type="slidenum">
              <a:rPr lang="en-IN" smtClean="0"/>
              <a:t>‹#›</a:t>
            </a:fld>
            <a:endParaRPr lang="en-IN"/>
          </a:p>
        </p:txBody>
      </p:sp>
    </p:spTree>
    <p:extLst>
      <p:ext uri="{BB962C8B-B14F-4D97-AF65-F5344CB8AC3E}">
        <p14:creationId xmlns:p14="http://schemas.microsoft.com/office/powerpoint/2010/main" val="11495853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FD7D7-3D36-4E26-90EA-D40E4A7C22F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5197575-A9C2-4ED4-ABB7-1B06327FA70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FADE573-DCE0-4DC5-BBD1-95382B3DFCF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3327E3D-84A2-4276-B75A-B48FFCB593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23FC5E-C977-47B5-961A-854960E6300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1DAA921-73DF-4B5B-A1F9-2C2915720D77}"/>
              </a:ext>
            </a:extLst>
          </p:cNvPr>
          <p:cNvSpPr>
            <a:spLocks noGrp="1"/>
          </p:cNvSpPr>
          <p:nvPr>
            <p:ph type="dt" sz="half" idx="10"/>
          </p:nvPr>
        </p:nvSpPr>
        <p:spPr/>
        <p:txBody>
          <a:bodyPr/>
          <a:lstStyle/>
          <a:p>
            <a:fld id="{BEB0DAA7-D8CD-4F0B-A16F-FED597977C1F}" type="datetimeFigureOut">
              <a:rPr lang="en-IN" smtClean="0"/>
              <a:t>23-12-2021</a:t>
            </a:fld>
            <a:endParaRPr lang="en-IN"/>
          </a:p>
        </p:txBody>
      </p:sp>
      <p:sp>
        <p:nvSpPr>
          <p:cNvPr id="8" name="Footer Placeholder 7">
            <a:extLst>
              <a:ext uri="{FF2B5EF4-FFF2-40B4-BE49-F238E27FC236}">
                <a16:creationId xmlns:a16="http://schemas.microsoft.com/office/drawing/2014/main" id="{D4726B55-2871-486C-B274-58D3FB9EE84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F5162A5-A0DE-4959-BA43-66EAE4F6CA77}"/>
              </a:ext>
            </a:extLst>
          </p:cNvPr>
          <p:cNvSpPr>
            <a:spLocks noGrp="1"/>
          </p:cNvSpPr>
          <p:nvPr>
            <p:ph type="sldNum" sz="quarter" idx="12"/>
          </p:nvPr>
        </p:nvSpPr>
        <p:spPr/>
        <p:txBody>
          <a:bodyPr/>
          <a:lstStyle/>
          <a:p>
            <a:fld id="{F6B98A42-D349-4546-96D1-1021C5F3B017}" type="slidenum">
              <a:rPr lang="en-IN" smtClean="0"/>
              <a:t>‹#›</a:t>
            </a:fld>
            <a:endParaRPr lang="en-IN"/>
          </a:p>
        </p:txBody>
      </p:sp>
    </p:spTree>
    <p:extLst>
      <p:ext uri="{BB962C8B-B14F-4D97-AF65-F5344CB8AC3E}">
        <p14:creationId xmlns:p14="http://schemas.microsoft.com/office/powerpoint/2010/main" val="37434494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93B6B-3DBC-4C20-BED2-ED517DBB8FF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987975F-60FA-41B8-854B-F252E8916824}"/>
              </a:ext>
            </a:extLst>
          </p:cNvPr>
          <p:cNvSpPr>
            <a:spLocks noGrp="1"/>
          </p:cNvSpPr>
          <p:nvPr>
            <p:ph type="dt" sz="half" idx="10"/>
          </p:nvPr>
        </p:nvSpPr>
        <p:spPr/>
        <p:txBody>
          <a:bodyPr/>
          <a:lstStyle/>
          <a:p>
            <a:fld id="{BEB0DAA7-D8CD-4F0B-A16F-FED597977C1F}" type="datetimeFigureOut">
              <a:rPr lang="en-IN" smtClean="0"/>
              <a:t>23-12-2021</a:t>
            </a:fld>
            <a:endParaRPr lang="en-IN"/>
          </a:p>
        </p:txBody>
      </p:sp>
      <p:sp>
        <p:nvSpPr>
          <p:cNvPr id="4" name="Footer Placeholder 3">
            <a:extLst>
              <a:ext uri="{FF2B5EF4-FFF2-40B4-BE49-F238E27FC236}">
                <a16:creationId xmlns:a16="http://schemas.microsoft.com/office/drawing/2014/main" id="{6D0C0612-8AC2-41CB-8A68-3448B99E3B8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E5D1530-C8D6-4BB8-AE5A-B19BA0388C30}"/>
              </a:ext>
            </a:extLst>
          </p:cNvPr>
          <p:cNvSpPr>
            <a:spLocks noGrp="1"/>
          </p:cNvSpPr>
          <p:nvPr>
            <p:ph type="sldNum" sz="quarter" idx="12"/>
          </p:nvPr>
        </p:nvSpPr>
        <p:spPr/>
        <p:txBody>
          <a:bodyPr/>
          <a:lstStyle/>
          <a:p>
            <a:fld id="{F6B98A42-D349-4546-96D1-1021C5F3B017}" type="slidenum">
              <a:rPr lang="en-IN" smtClean="0"/>
              <a:t>‹#›</a:t>
            </a:fld>
            <a:endParaRPr lang="en-IN"/>
          </a:p>
        </p:txBody>
      </p:sp>
    </p:spTree>
    <p:extLst>
      <p:ext uri="{BB962C8B-B14F-4D97-AF65-F5344CB8AC3E}">
        <p14:creationId xmlns:p14="http://schemas.microsoft.com/office/powerpoint/2010/main" val="3521847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D0CB30-4C27-43FE-9250-882533F0B014}"/>
              </a:ext>
            </a:extLst>
          </p:cNvPr>
          <p:cNvSpPr>
            <a:spLocks noGrp="1"/>
          </p:cNvSpPr>
          <p:nvPr>
            <p:ph type="dt" sz="half" idx="10"/>
          </p:nvPr>
        </p:nvSpPr>
        <p:spPr/>
        <p:txBody>
          <a:bodyPr/>
          <a:lstStyle/>
          <a:p>
            <a:fld id="{BEB0DAA7-D8CD-4F0B-A16F-FED597977C1F}" type="datetimeFigureOut">
              <a:rPr lang="en-IN" smtClean="0"/>
              <a:t>23-12-2021</a:t>
            </a:fld>
            <a:endParaRPr lang="en-IN"/>
          </a:p>
        </p:txBody>
      </p:sp>
      <p:sp>
        <p:nvSpPr>
          <p:cNvPr id="3" name="Footer Placeholder 2">
            <a:extLst>
              <a:ext uri="{FF2B5EF4-FFF2-40B4-BE49-F238E27FC236}">
                <a16:creationId xmlns:a16="http://schemas.microsoft.com/office/drawing/2014/main" id="{AF69CCD8-58C5-4902-A2D3-CEE5AFC3A31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3DBC722-B5E3-46E1-92FB-9F4B0F83DDD1}"/>
              </a:ext>
            </a:extLst>
          </p:cNvPr>
          <p:cNvSpPr>
            <a:spLocks noGrp="1"/>
          </p:cNvSpPr>
          <p:nvPr>
            <p:ph type="sldNum" sz="quarter" idx="12"/>
          </p:nvPr>
        </p:nvSpPr>
        <p:spPr/>
        <p:txBody>
          <a:bodyPr/>
          <a:lstStyle/>
          <a:p>
            <a:fld id="{F6B98A42-D349-4546-96D1-1021C5F3B017}" type="slidenum">
              <a:rPr lang="en-IN" smtClean="0"/>
              <a:t>‹#›</a:t>
            </a:fld>
            <a:endParaRPr lang="en-IN"/>
          </a:p>
        </p:txBody>
      </p:sp>
    </p:spTree>
    <p:extLst>
      <p:ext uri="{BB962C8B-B14F-4D97-AF65-F5344CB8AC3E}">
        <p14:creationId xmlns:p14="http://schemas.microsoft.com/office/powerpoint/2010/main" val="20361216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21B46-3223-4147-A992-E90C0421A5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74233DA-9EF8-4C44-B7B2-EE8D3009D5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440BA27-BE4D-4639-9B87-3A9E595782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41CB00-1326-41E9-AC6B-4BC4C7FFEED4}"/>
              </a:ext>
            </a:extLst>
          </p:cNvPr>
          <p:cNvSpPr>
            <a:spLocks noGrp="1"/>
          </p:cNvSpPr>
          <p:nvPr>
            <p:ph type="dt" sz="half" idx="10"/>
          </p:nvPr>
        </p:nvSpPr>
        <p:spPr/>
        <p:txBody>
          <a:bodyPr/>
          <a:lstStyle/>
          <a:p>
            <a:fld id="{BEB0DAA7-D8CD-4F0B-A16F-FED597977C1F}" type="datetimeFigureOut">
              <a:rPr lang="en-IN" smtClean="0"/>
              <a:t>23-12-2021</a:t>
            </a:fld>
            <a:endParaRPr lang="en-IN"/>
          </a:p>
        </p:txBody>
      </p:sp>
      <p:sp>
        <p:nvSpPr>
          <p:cNvPr id="6" name="Footer Placeholder 5">
            <a:extLst>
              <a:ext uri="{FF2B5EF4-FFF2-40B4-BE49-F238E27FC236}">
                <a16:creationId xmlns:a16="http://schemas.microsoft.com/office/drawing/2014/main" id="{6FC8C92C-8F76-4EE3-9A92-58A2C714443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533F683-C3B6-4522-8AF8-E65457820FA4}"/>
              </a:ext>
            </a:extLst>
          </p:cNvPr>
          <p:cNvSpPr>
            <a:spLocks noGrp="1"/>
          </p:cNvSpPr>
          <p:nvPr>
            <p:ph type="sldNum" sz="quarter" idx="12"/>
          </p:nvPr>
        </p:nvSpPr>
        <p:spPr/>
        <p:txBody>
          <a:bodyPr/>
          <a:lstStyle/>
          <a:p>
            <a:fld id="{F6B98A42-D349-4546-96D1-1021C5F3B017}" type="slidenum">
              <a:rPr lang="en-IN" smtClean="0"/>
              <a:t>‹#›</a:t>
            </a:fld>
            <a:endParaRPr lang="en-IN"/>
          </a:p>
        </p:txBody>
      </p:sp>
    </p:spTree>
    <p:extLst>
      <p:ext uri="{BB962C8B-B14F-4D97-AF65-F5344CB8AC3E}">
        <p14:creationId xmlns:p14="http://schemas.microsoft.com/office/powerpoint/2010/main" val="31892424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E3026-9B2D-476D-832B-151DF3C704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B2B3B47-037C-4C76-A1F2-BA5716A8B6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B8877DB-E62D-49D4-8ED1-F0ACB1374E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285A18-06EA-4579-9D7C-6863C07BB56E}"/>
              </a:ext>
            </a:extLst>
          </p:cNvPr>
          <p:cNvSpPr>
            <a:spLocks noGrp="1"/>
          </p:cNvSpPr>
          <p:nvPr>
            <p:ph type="dt" sz="half" idx="10"/>
          </p:nvPr>
        </p:nvSpPr>
        <p:spPr/>
        <p:txBody>
          <a:bodyPr/>
          <a:lstStyle/>
          <a:p>
            <a:fld id="{BEB0DAA7-D8CD-4F0B-A16F-FED597977C1F}" type="datetimeFigureOut">
              <a:rPr lang="en-IN" smtClean="0"/>
              <a:t>23-12-2021</a:t>
            </a:fld>
            <a:endParaRPr lang="en-IN"/>
          </a:p>
        </p:txBody>
      </p:sp>
      <p:sp>
        <p:nvSpPr>
          <p:cNvPr id="6" name="Footer Placeholder 5">
            <a:extLst>
              <a:ext uri="{FF2B5EF4-FFF2-40B4-BE49-F238E27FC236}">
                <a16:creationId xmlns:a16="http://schemas.microsoft.com/office/drawing/2014/main" id="{067ED6EA-BA46-4D7E-9C08-D7D2DEA3B87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C40CACA-4985-4B2F-A154-B08F169FA095}"/>
              </a:ext>
            </a:extLst>
          </p:cNvPr>
          <p:cNvSpPr>
            <a:spLocks noGrp="1"/>
          </p:cNvSpPr>
          <p:nvPr>
            <p:ph type="sldNum" sz="quarter" idx="12"/>
          </p:nvPr>
        </p:nvSpPr>
        <p:spPr/>
        <p:txBody>
          <a:bodyPr/>
          <a:lstStyle/>
          <a:p>
            <a:fld id="{F6B98A42-D349-4546-96D1-1021C5F3B017}" type="slidenum">
              <a:rPr lang="en-IN" smtClean="0"/>
              <a:t>‹#›</a:t>
            </a:fld>
            <a:endParaRPr lang="en-IN"/>
          </a:p>
        </p:txBody>
      </p:sp>
    </p:spTree>
    <p:extLst>
      <p:ext uri="{BB962C8B-B14F-4D97-AF65-F5344CB8AC3E}">
        <p14:creationId xmlns:p14="http://schemas.microsoft.com/office/powerpoint/2010/main" val="10903313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s://lgbtilegalservice.org.au/blue-textured-background/"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837473B0-CC2E-450A-ABE3-18F120FF3D39}">
                <a1611:picAttrSrcUrl xmlns:a1611="http://schemas.microsoft.com/office/drawing/2016/11/main" r:id="rId14"/>
              </a:ext>
            </a:extLst>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259F29-9D01-4C89-8610-5A035B20D2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18409EE-BB7F-4992-94CD-123F97A157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213F7B4-AEDC-478C-A06D-C40EF11265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B0DAA7-D8CD-4F0B-A16F-FED597977C1F}" type="datetimeFigureOut">
              <a:rPr lang="en-IN" smtClean="0"/>
              <a:t>23-12-2021</a:t>
            </a:fld>
            <a:endParaRPr lang="en-IN"/>
          </a:p>
        </p:txBody>
      </p:sp>
      <p:sp>
        <p:nvSpPr>
          <p:cNvPr id="5" name="Footer Placeholder 4">
            <a:extLst>
              <a:ext uri="{FF2B5EF4-FFF2-40B4-BE49-F238E27FC236}">
                <a16:creationId xmlns:a16="http://schemas.microsoft.com/office/drawing/2014/main" id="{77C51429-FF93-42D6-B20D-4F49BB70F3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867328B-A98B-4A39-B989-6256CDA93C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B98A42-D349-4546-96D1-1021C5F3B017}" type="slidenum">
              <a:rPr lang="en-IN" smtClean="0"/>
              <a:t>‹#›</a:t>
            </a:fld>
            <a:endParaRPr lang="en-IN"/>
          </a:p>
        </p:txBody>
      </p:sp>
    </p:spTree>
    <p:extLst>
      <p:ext uri="{BB962C8B-B14F-4D97-AF65-F5344CB8AC3E}">
        <p14:creationId xmlns:p14="http://schemas.microsoft.com/office/powerpoint/2010/main" val="7842719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pxhere.com/es/photo/1387035" TargetMode="External"/><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www.flickr.com/photos/bagogames/33836220354" TargetMode="External"/><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flickr.com/photos/walkn/5472536812" TargetMode="External"/><Relationship Id="rId2" Type="http://schemas.openxmlformats.org/officeDocument/2006/relationships/image" Target="../media/image10.jpg"/><Relationship Id="rId1" Type="http://schemas.openxmlformats.org/officeDocument/2006/relationships/slideLayout" Target="../slideLayouts/slideLayout1.xml"/><Relationship Id="rId4" Type="http://schemas.openxmlformats.org/officeDocument/2006/relationships/hyperlink" Target="https://creativecommons.org/licenses/by/3.0/"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pxhere.com/en/photo/1103459" TargetMode="External"/><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pxhere.com/en/photo/1536671" TargetMode="External"/><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pxhere.com/nl/photo/741008" TargetMode="External"/><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pngimg.com/download/94747" TargetMode="External"/><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hyperlink" Target="https://creativecommons.org/licenses/by-nc/3.0/"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pxhere.com/en/photo/950891" TargetMode="External"/><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www.htxt.co.za/2016/06/15/more-widescreen-than-widescreen/" TargetMode="External"/><Relationship Id="rId2" Type="http://schemas.openxmlformats.org/officeDocument/2006/relationships/image" Target="../media/image6.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64EF-9C38-46B5-AD92-A8D8F79386D4}"/>
              </a:ext>
            </a:extLst>
          </p:cNvPr>
          <p:cNvSpPr>
            <a:spLocks noGrp="1"/>
          </p:cNvSpPr>
          <p:nvPr>
            <p:ph type="ctrTitle" idx="4294967295"/>
          </p:nvPr>
        </p:nvSpPr>
        <p:spPr>
          <a:xfrm>
            <a:off x="4062713" y="1886673"/>
            <a:ext cx="9625890" cy="2317322"/>
          </a:xfrm>
        </p:spPr>
        <p:txBody>
          <a:bodyPr/>
          <a:lstStyle/>
          <a:p>
            <a:r>
              <a:rPr lang="en-US" dirty="0">
                <a:solidFill>
                  <a:schemeClr val="accent2">
                    <a:lumMod val="60000"/>
                    <a:lumOff val="40000"/>
                  </a:schemeClr>
                </a:solidFill>
                <a:latin typeface="Bodoni MT Black" panose="02070A03080606020203" pitchFamily="18" charset="0"/>
              </a:rPr>
              <a:t>WELCOME</a:t>
            </a:r>
            <a:endParaRPr lang="en-IN" dirty="0">
              <a:solidFill>
                <a:schemeClr val="accent2">
                  <a:lumMod val="60000"/>
                  <a:lumOff val="40000"/>
                </a:schemeClr>
              </a:solidFill>
              <a:latin typeface="Bodoni MT Black" panose="02070A03080606020203" pitchFamily="18" charset="0"/>
            </a:endParaRPr>
          </a:p>
        </p:txBody>
      </p:sp>
    </p:spTree>
    <p:extLst>
      <p:ext uri="{BB962C8B-B14F-4D97-AF65-F5344CB8AC3E}">
        <p14:creationId xmlns:p14="http://schemas.microsoft.com/office/powerpoint/2010/main" val="8899498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86538-58A3-48CD-9FEB-103E0CC5FB55}"/>
              </a:ext>
            </a:extLst>
          </p:cNvPr>
          <p:cNvSpPr>
            <a:spLocks noGrp="1"/>
          </p:cNvSpPr>
          <p:nvPr>
            <p:ph type="title"/>
          </p:nvPr>
        </p:nvSpPr>
        <p:spPr>
          <a:xfrm>
            <a:off x="4169229" y="495753"/>
            <a:ext cx="10515600" cy="1325563"/>
          </a:xfrm>
        </p:spPr>
        <p:txBody>
          <a:bodyPr/>
          <a:lstStyle/>
          <a:p>
            <a:r>
              <a:rPr lang="en-US" dirty="0">
                <a:solidFill>
                  <a:schemeClr val="accent4">
                    <a:lumMod val="75000"/>
                  </a:schemeClr>
                </a:solidFill>
              </a:rPr>
              <a:t>VIDEO CARD</a:t>
            </a:r>
            <a:endParaRPr lang="en-IN" dirty="0">
              <a:solidFill>
                <a:schemeClr val="accent4">
                  <a:lumMod val="75000"/>
                </a:schemeClr>
              </a:solidFill>
            </a:endParaRPr>
          </a:p>
        </p:txBody>
      </p:sp>
      <p:sp>
        <p:nvSpPr>
          <p:cNvPr id="3" name="TextBox 2">
            <a:extLst>
              <a:ext uri="{FF2B5EF4-FFF2-40B4-BE49-F238E27FC236}">
                <a16:creationId xmlns:a16="http://schemas.microsoft.com/office/drawing/2014/main" id="{0D523F91-293E-4087-82D0-92606C70B21D}"/>
              </a:ext>
            </a:extLst>
          </p:cNvPr>
          <p:cNvSpPr txBox="1"/>
          <p:nvPr/>
        </p:nvSpPr>
        <p:spPr>
          <a:xfrm>
            <a:off x="1077687" y="2536372"/>
            <a:ext cx="4800599" cy="3416320"/>
          </a:xfrm>
          <a:prstGeom prst="rect">
            <a:avLst/>
          </a:prstGeom>
          <a:noFill/>
        </p:spPr>
        <p:txBody>
          <a:bodyPr wrap="square" rtlCol="0">
            <a:spAutoFit/>
          </a:bodyPr>
          <a:lstStyle/>
          <a:p>
            <a:r>
              <a:rPr lang="en-US" altLang="en-US" sz="3600">
                <a:solidFill>
                  <a:schemeClr val="tx2">
                    <a:lumMod val="40000"/>
                    <a:lumOff val="60000"/>
                  </a:schemeClr>
                </a:solidFill>
                <a:latin typeface="Freestyle Script" panose="030804020302050B0404" pitchFamily="66" charset="0"/>
              </a:rPr>
              <a:t>Connects the computer to the monitor.  It is a circuit board attached to the motherboard that contains the memory and other circuitry necessary to send information to the monitor for display on screen.</a:t>
            </a:r>
          </a:p>
        </p:txBody>
      </p:sp>
      <p:pic>
        <p:nvPicPr>
          <p:cNvPr id="5" name="Picture 4" descr="A picture containing electronics, circuit&#10;&#10;Description automatically generated">
            <a:extLst>
              <a:ext uri="{FF2B5EF4-FFF2-40B4-BE49-F238E27FC236}">
                <a16:creationId xmlns:a16="http://schemas.microsoft.com/office/drawing/2014/main" id="{37CB65E5-C83D-483D-88C3-D3680241587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64158" y="2655651"/>
            <a:ext cx="4841225" cy="3297041"/>
          </a:xfrm>
          <a:prstGeom prst="rect">
            <a:avLst/>
          </a:prstGeom>
        </p:spPr>
      </p:pic>
    </p:spTree>
    <p:extLst>
      <p:ext uri="{BB962C8B-B14F-4D97-AF65-F5344CB8AC3E}">
        <p14:creationId xmlns:p14="http://schemas.microsoft.com/office/powerpoint/2010/main" val="1182542090"/>
      </p:ext>
    </p:extLst>
  </p:cSld>
  <p:clrMapOvr>
    <a:masterClrMapping/>
  </p:clrMapOvr>
  <p:transition spd="med" advClick="0" advTm="3000">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9FA3A-BB4F-4AFF-A51E-B73C0CA94199}"/>
              </a:ext>
            </a:extLst>
          </p:cNvPr>
          <p:cNvSpPr>
            <a:spLocks noGrp="1"/>
          </p:cNvSpPr>
          <p:nvPr>
            <p:ph type="title"/>
          </p:nvPr>
        </p:nvSpPr>
        <p:spPr>
          <a:xfrm>
            <a:off x="4038600" y="571953"/>
            <a:ext cx="10515600" cy="1325563"/>
          </a:xfrm>
        </p:spPr>
        <p:txBody>
          <a:bodyPr/>
          <a:lstStyle/>
          <a:p>
            <a:r>
              <a:rPr lang="en-US" dirty="0">
                <a:solidFill>
                  <a:schemeClr val="accent2">
                    <a:lumMod val="60000"/>
                    <a:lumOff val="40000"/>
                  </a:schemeClr>
                </a:solidFill>
              </a:rPr>
              <a:t>KEYBOARD</a:t>
            </a:r>
            <a:endParaRPr lang="en-IN" dirty="0">
              <a:solidFill>
                <a:schemeClr val="accent2">
                  <a:lumMod val="60000"/>
                  <a:lumOff val="40000"/>
                </a:schemeClr>
              </a:solidFill>
            </a:endParaRPr>
          </a:p>
        </p:txBody>
      </p:sp>
      <p:sp>
        <p:nvSpPr>
          <p:cNvPr id="3" name="TextBox 2">
            <a:extLst>
              <a:ext uri="{FF2B5EF4-FFF2-40B4-BE49-F238E27FC236}">
                <a16:creationId xmlns:a16="http://schemas.microsoft.com/office/drawing/2014/main" id="{5E95DCE9-F801-40C0-BE1F-43A710ECAD1D}"/>
              </a:ext>
            </a:extLst>
          </p:cNvPr>
          <p:cNvSpPr txBox="1"/>
          <p:nvPr/>
        </p:nvSpPr>
        <p:spPr>
          <a:xfrm>
            <a:off x="805542" y="3120255"/>
            <a:ext cx="4278086" cy="1200329"/>
          </a:xfrm>
          <a:prstGeom prst="rect">
            <a:avLst/>
          </a:prstGeom>
          <a:noFill/>
        </p:spPr>
        <p:txBody>
          <a:bodyPr wrap="square" rtlCol="0">
            <a:spAutoFit/>
          </a:bodyPr>
          <a:lstStyle/>
          <a:p>
            <a:r>
              <a:rPr lang="en-US" altLang="en-US" sz="3600">
                <a:solidFill>
                  <a:schemeClr val="accent1">
                    <a:lumMod val="60000"/>
                    <a:lumOff val="40000"/>
                  </a:schemeClr>
                </a:solidFill>
                <a:latin typeface="Freestyle Script" panose="030804020302050B0404" pitchFamily="66" charset="0"/>
              </a:rPr>
              <a:t>Used to enter information into the computer and for giving commands</a:t>
            </a:r>
            <a:endParaRPr lang="en-IN" sz="3600" dirty="0">
              <a:solidFill>
                <a:schemeClr val="accent1">
                  <a:lumMod val="60000"/>
                  <a:lumOff val="40000"/>
                </a:schemeClr>
              </a:solidFill>
              <a:latin typeface="Freestyle Script" panose="030804020302050B0404" pitchFamily="66" charset="0"/>
            </a:endParaRPr>
          </a:p>
        </p:txBody>
      </p:sp>
      <p:pic>
        <p:nvPicPr>
          <p:cNvPr id="5" name="Picture 4" descr="A picture containing keyboard, electronics, computer, mouse&#10;&#10;Description automatically generated">
            <a:extLst>
              <a:ext uri="{FF2B5EF4-FFF2-40B4-BE49-F238E27FC236}">
                <a16:creationId xmlns:a16="http://schemas.microsoft.com/office/drawing/2014/main" id="{5AD7BA2B-FB5B-493A-B03B-8D1A1ABCF99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108374" y="2655650"/>
            <a:ext cx="4608748" cy="2592421"/>
          </a:xfrm>
          <a:prstGeom prst="rect">
            <a:avLst/>
          </a:prstGeom>
        </p:spPr>
      </p:pic>
    </p:spTree>
    <p:extLst>
      <p:ext uri="{BB962C8B-B14F-4D97-AF65-F5344CB8AC3E}">
        <p14:creationId xmlns:p14="http://schemas.microsoft.com/office/powerpoint/2010/main" val="1757174778"/>
      </p:ext>
    </p:extLst>
  </p:cSld>
  <p:clrMapOvr>
    <a:masterClrMapping/>
  </p:clrMapOvr>
  <p:transition spd="slow" advClick="0" advTm="3000">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1A7BA-D832-48DF-993F-E29B182021D6}"/>
              </a:ext>
            </a:extLst>
          </p:cNvPr>
          <p:cNvSpPr>
            <a:spLocks noGrp="1"/>
          </p:cNvSpPr>
          <p:nvPr>
            <p:ph type="title"/>
          </p:nvPr>
        </p:nvSpPr>
        <p:spPr>
          <a:xfrm>
            <a:off x="4626428" y="583169"/>
            <a:ext cx="10515600" cy="1325563"/>
          </a:xfrm>
        </p:spPr>
        <p:txBody>
          <a:bodyPr/>
          <a:lstStyle/>
          <a:p>
            <a:r>
              <a:rPr lang="en-US" dirty="0">
                <a:solidFill>
                  <a:schemeClr val="accent4">
                    <a:lumMod val="40000"/>
                    <a:lumOff val="60000"/>
                  </a:schemeClr>
                </a:solidFill>
              </a:rPr>
              <a:t>MOUSE</a:t>
            </a:r>
            <a:endParaRPr lang="en-IN" dirty="0">
              <a:solidFill>
                <a:schemeClr val="accent4">
                  <a:lumMod val="40000"/>
                  <a:lumOff val="60000"/>
                </a:schemeClr>
              </a:solidFill>
            </a:endParaRPr>
          </a:p>
        </p:txBody>
      </p:sp>
      <p:sp>
        <p:nvSpPr>
          <p:cNvPr id="3" name="TextBox 2">
            <a:extLst>
              <a:ext uri="{FF2B5EF4-FFF2-40B4-BE49-F238E27FC236}">
                <a16:creationId xmlns:a16="http://schemas.microsoft.com/office/drawing/2014/main" id="{D7C8A221-7F5A-4E80-BDEE-91085B60EF27}"/>
              </a:ext>
            </a:extLst>
          </p:cNvPr>
          <p:cNvSpPr txBox="1"/>
          <p:nvPr/>
        </p:nvSpPr>
        <p:spPr>
          <a:xfrm>
            <a:off x="620487" y="2914602"/>
            <a:ext cx="6335486" cy="2308324"/>
          </a:xfrm>
          <a:prstGeom prst="rect">
            <a:avLst/>
          </a:prstGeom>
          <a:noFill/>
        </p:spPr>
        <p:txBody>
          <a:bodyPr wrap="square" rtlCol="0">
            <a:spAutoFit/>
          </a:bodyPr>
          <a:lstStyle/>
          <a:p>
            <a:r>
              <a:rPr lang="en-US" altLang="en-US" sz="3600">
                <a:solidFill>
                  <a:schemeClr val="bg2">
                    <a:lumMod val="90000"/>
                  </a:schemeClr>
                </a:solidFill>
                <a:latin typeface="Freestyle Script" panose="030804020302050B0404" pitchFamily="66" charset="0"/>
              </a:rPr>
              <a:t>An input device operated by rolling its ball across a flat surface.  The mouse is used to control the on-screen pointer by pointing and clicking, double-clicking, or dragging objects on the screen.</a:t>
            </a:r>
          </a:p>
        </p:txBody>
      </p:sp>
      <p:pic>
        <p:nvPicPr>
          <p:cNvPr id="7" name="Picture 6" descr="Logitech MX510 Performance Optical Mouse (Blue)">
            <a:extLst>
              <a:ext uri="{FF2B5EF4-FFF2-40B4-BE49-F238E27FC236}">
                <a16:creationId xmlns:a16="http://schemas.microsoft.com/office/drawing/2014/main" id="{80E68576-CB19-4DF6-8281-84EC1033FE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63938" y="2335449"/>
            <a:ext cx="3276600" cy="3276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07491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3000">
        <p159:morph option="byObject"/>
      </p:transition>
    </mc:Choice>
    <mc:Fallback>
      <p:transition spd="slow" advClick="0" advTm="3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660C0-C7A2-4816-A293-DFEAEBBAE418}"/>
              </a:ext>
            </a:extLst>
          </p:cNvPr>
          <p:cNvSpPr>
            <a:spLocks noGrp="1"/>
          </p:cNvSpPr>
          <p:nvPr>
            <p:ph type="ctrTitle"/>
          </p:nvPr>
        </p:nvSpPr>
        <p:spPr>
          <a:xfrm>
            <a:off x="1524000" y="1122363"/>
            <a:ext cx="9144000" cy="782637"/>
          </a:xfrm>
        </p:spPr>
        <p:txBody>
          <a:bodyPr>
            <a:normAutofit fontScale="90000"/>
          </a:bodyPr>
          <a:lstStyle/>
          <a:p>
            <a:r>
              <a:rPr lang="en-US" dirty="0">
                <a:solidFill>
                  <a:schemeClr val="accent2">
                    <a:lumMod val="60000"/>
                    <a:lumOff val="40000"/>
                  </a:schemeClr>
                </a:solidFill>
              </a:rPr>
              <a:t>HARD DISK</a:t>
            </a:r>
            <a:endParaRPr lang="en-IN" dirty="0">
              <a:solidFill>
                <a:schemeClr val="accent2">
                  <a:lumMod val="60000"/>
                  <a:lumOff val="40000"/>
                </a:schemeClr>
              </a:solidFill>
            </a:endParaRPr>
          </a:p>
        </p:txBody>
      </p:sp>
      <p:sp>
        <p:nvSpPr>
          <p:cNvPr id="3" name="Subtitle 2">
            <a:extLst>
              <a:ext uri="{FF2B5EF4-FFF2-40B4-BE49-F238E27FC236}">
                <a16:creationId xmlns:a16="http://schemas.microsoft.com/office/drawing/2014/main" id="{6000FF55-9509-493C-932F-2D50C3B92500}"/>
              </a:ext>
            </a:extLst>
          </p:cNvPr>
          <p:cNvSpPr>
            <a:spLocks noGrp="1"/>
          </p:cNvSpPr>
          <p:nvPr>
            <p:ph type="subTitle" idx="1"/>
          </p:nvPr>
        </p:nvSpPr>
        <p:spPr>
          <a:xfrm>
            <a:off x="435429" y="3374572"/>
            <a:ext cx="4659086" cy="1578429"/>
          </a:xfrm>
        </p:spPr>
        <p:txBody>
          <a:bodyPr>
            <a:normAutofit/>
          </a:bodyPr>
          <a:lstStyle/>
          <a:p>
            <a:r>
              <a:rPr lang="en-US" altLang="en-US" sz="3600" dirty="0">
                <a:solidFill>
                  <a:schemeClr val="accent4">
                    <a:lumMod val="60000"/>
                    <a:lumOff val="40000"/>
                  </a:schemeClr>
                </a:solidFill>
                <a:latin typeface="Freestyle Script" panose="030804020302050B0404" pitchFamily="66" charset="0"/>
              </a:rPr>
              <a:t>Magnetic storage device in the computer.</a:t>
            </a:r>
          </a:p>
          <a:p>
            <a:endParaRPr lang="en-IN" sz="3600" dirty="0">
              <a:latin typeface="Freestyle Script" panose="030804020302050B0404" pitchFamily="66" charset="0"/>
            </a:endParaRPr>
          </a:p>
        </p:txBody>
      </p:sp>
      <p:pic>
        <p:nvPicPr>
          <p:cNvPr id="6" name="Picture 5" descr="A picture containing hard disc, indoor, electronics, drive&#10;&#10;Description automatically generated">
            <a:extLst>
              <a:ext uri="{FF2B5EF4-FFF2-40B4-BE49-F238E27FC236}">
                <a16:creationId xmlns:a16="http://schemas.microsoft.com/office/drawing/2014/main" id="{F0AF93B7-AFE0-4FE6-BBCF-0D5562B531E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698057" y="2382837"/>
            <a:ext cx="3133427" cy="3352800"/>
          </a:xfrm>
          <a:prstGeom prst="rect">
            <a:avLst/>
          </a:prstGeom>
        </p:spPr>
      </p:pic>
      <p:sp>
        <p:nvSpPr>
          <p:cNvPr id="7" name="TextBox 6">
            <a:extLst>
              <a:ext uri="{FF2B5EF4-FFF2-40B4-BE49-F238E27FC236}">
                <a16:creationId xmlns:a16="http://schemas.microsoft.com/office/drawing/2014/main" id="{D3B3CCC7-2DC7-47F4-B2F1-AA37542739FE}"/>
              </a:ext>
            </a:extLst>
          </p:cNvPr>
          <p:cNvSpPr txBox="1"/>
          <p:nvPr/>
        </p:nvSpPr>
        <p:spPr>
          <a:xfrm>
            <a:off x="10639425" y="5168952"/>
            <a:ext cx="547166" cy="230832"/>
          </a:xfrm>
          <a:prstGeom prst="rect">
            <a:avLst/>
          </a:prstGeom>
          <a:noFill/>
        </p:spPr>
        <p:txBody>
          <a:bodyPr wrap="square" rtlCol="0">
            <a:spAutoFit/>
          </a:bodyPr>
          <a:lstStyle/>
          <a:p>
            <a:r>
              <a:rPr lang="en-IN" sz="900" dirty="0"/>
              <a:t> </a:t>
            </a:r>
            <a:r>
              <a:rPr lang="en-IN" sz="900" dirty="0">
                <a:hlinkClick r:id="rId4" tooltip="https://creativecommons.org/licenses/by/3.0/"/>
              </a:rPr>
              <a:t>CC BY</a:t>
            </a:r>
            <a:endParaRPr lang="en-IN" sz="900" dirty="0"/>
          </a:p>
        </p:txBody>
      </p:sp>
    </p:spTree>
    <p:extLst>
      <p:ext uri="{BB962C8B-B14F-4D97-AF65-F5344CB8AC3E}">
        <p14:creationId xmlns:p14="http://schemas.microsoft.com/office/powerpoint/2010/main" val="2288737921"/>
      </p:ext>
    </p:extLst>
  </p:cSld>
  <p:clrMapOvr>
    <a:masterClrMapping/>
  </p:clrMapOvr>
  <mc:AlternateContent xmlns:mc="http://schemas.openxmlformats.org/markup-compatibility/2006">
    <mc:Choice xmlns:p14="http://schemas.microsoft.com/office/powerpoint/2010/main" Requires="p14">
      <p:transition spd="slow" p14:dur="3900" advClick="0" advTm="3000">
        <p14:glitter pattern="hexagon"/>
      </p:transition>
    </mc:Choice>
    <mc:Fallback>
      <p:transition spd="slow" advClick="0" advTm="3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BBC46-A029-4E86-AB1D-C51BB9DFA788}"/>
              </a:ext>
            </a:extLst>
          </p:cNvPr>
          <p:cNvSpPr>
            <a:spLocks noGrp="1"/>
          </p:cNvSpPr>
          <p:nvPr>
            <p:ph type="ctrTitle"/>
          </p:nvPr>
        </p:nvSpPr>
        <p:spPr>
          <a:xfrm>
            <a:off x="1524000" y="196771"/>
            <a:ext cx="9144000" cy="1403430"/>
          </a:xfrm>
        </p:spPr>
        <p:txBody>
          <a:bodyPr>
            <a:normAutofit/>
          </a:bodyPr>
          <a:lstStyle/>
          <a:p>
            <a:r>
              <a:rPr lang="en-US" dirty="0">
                <a:solidFill>
                  <a:schemeClr val="accent4">
                    <a:lumMod val="60000"/>
                    <a:lumOff val="40000"/>
                  </a:schemeClr>
                </a:solidFill>
              </a:rPr>
              <a:t>RAM</a:t>
            </a:r>
            <a:endParaRPr lang="en-IN" dirty="0">
              <a:solidFill>
                <a:schemeClr val="accent4">
                  <a:lumMod val="60000"/>
                  <a:lumOff val="40000"/>
                </a:schemeClr>
              </a:solidFill>
            </a:endParaRPr>
          </a:p>
        </p:txBody>
      </p:sp>
      <p:sp>
        <p:nvSpPr>
          <p:cNvPr id="3" name="Subtitle 2">
            <a:extLst>
              <a:ext uri="{FF2B5EF4-FFF2-40B4-BE49-F238E27FC236}">
                <a16:creationId xmlns:a16="http://schemas.microsoft.com/office/drawing/2014/main" id="{E3685480-0600-483F-903F-75D04C40DE12}"/>
              </a:ext>
            </a:extLst>
          </p:cNvPr>
          <p:cNvSpPr>
            <a:spLocks noGrp="1"/>
          </p:cNvSpPr>
          <p:nvPr>
            <p:ph type="subTitle" idx="1"/>
          </p:nvPr>
        </p:nvSpPr>
        <p:spPr>
          <a:xfrm>
            <a:off x="881744" y="2079171"/>
            <a:ext cx="5344886" cy="4082143"/>
          </a:xfrm>
        </p:spPr>
        <p:txBody>
          <a:bodyPr>
            <a:normAutofit/>
          </a:bodyPr>
          <a:lstStyle/>
          <a:p>
            <a:r>
              <a:rPr lang="en-US" altLang="en-US" sz="3600" dirty="0">
                <a:solidFill>
                  <a:schemeClr val="accent1">
                    <a:lumMod val="40000"/>
                    <a:lumOff val="60000"/>
                  </a:schemeClr>
                </a:solidFill>
                <a:latin typeface="Freestyle Script" panose="030804020302050B0404" pitchFamily="66" charset="0"/>
              </a:rPr>
              <a:t>Random Access Memory</a:t>
            </a:r>
          </a:p>
          <a:p>
            <a:pPr>
              <a:buFont typeface="Wingdings" panose="05000000000000000000" pitchFamily="2" charset="2"/>
              <a:buNone/>
            </a:pPr>
            <a:r>
              <a:rPr lang="en-US" altLang="en-US" sz="3600" dirty="0">
                <a:solidFill>
                  <a:schemeClr val="accent1">
                    <a:lumMod val="40000"/>
                    <a:lumOff val="60000"/>
                  </a:schemeClr>
                </a:solidFill>
                <a:latin typeface="Freestyle Script" panose="030804020302050B0404" pitchFamily="66" charset="0"/>
              </a:rPr>
              <a:t>	RAM is a computer’s temporary memory, which exists as chips on the motherboard near the CPU.  It stores data or programs while they are being used and requires power.</a:t>
            </a:r>
          </a:p>
          <a:p>
            <a:endParaRPr lang="en-IN" sz="3600" dirty="0">
              <a:latin typeface="Freestyle Script" panose="030804020302050B0404" pitchFamily="66" charset="0"/>
            </a:endParaRPr>
          </a:p>
        </p:txBody>
      </p:sp>
      <p:pic>
        <p:nvPicPr>
          <p:cNvPr id="6" name="Picture 5" descr="A close-up of a circuit board&#10;&#10;Description automatically generated with medium confidence">
            <a:extLst>
              <a:ext uri="{FF2B5EF4-FFF2-40B4-BE49-F238E27FC236}">
                <a16:creationId xmlns:a16="http://schemas.microsoft.com/office/drawing/2014/main" id="{09B9A18C-D8AB-44BF-84D7-DCC241ED07B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281804" y="2642155"/>
            <a:ext cx="4375693" cy="2462280"/>
          </a:xfrm>
          <a:prstGeom prst="rect">
            <a:avLst/>
          </a:prstGeom>
        </p:spPr>
      </p:pic>
    </p:spTree>
    <p:extLst>
      <p:ext uri="{BB962C8B-B14F-4D97-AF65-F5344CB8AC3E}">
        <p14:creationId xmlns:p14="http://schemas.microsoft.com/office/powerpoint/2010/main" val="28955712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Click="0" advTm="3000">
        <p15:prstTrans prst="airplane"/>
      </p:transition>
    </mc:Choice>
    <mc:Fallback>
      <p:transition spd="slow" advClick="0" advTm="3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3DAE0-9691-4F1C-B88B-F175BACE7DDB}"/>
              </a:ext>
            </a:extLst>
          </p:cNvPr>
          <p:cNvSpPr>
            <a:spLocks noGrp="1"/>
          </p:cNvSpPr>
          <p:nvPr>
            <p:ph type="title"/>
          </p:nvPr>
        </p:nvSpPr>
        <p:spPr>
          <a:xfrm>
            <a:off x="3824591" y="2330112"/>
            <a:ext cx="2842427" cy="1325563"/>
          </a:xfrm>
          <a:solidFill>
            <a:schemeClr val="accent1">
              <a:lumMod val="20000"/>
              <a:lumOff val="80000"/>
            </a:schemeClr>
          </a:solidFill>
        </p:spPr>
        <p:txBody>
          <a:bodyPr/>
          <a:lstStyle/>
          <a:p>
            <a:r>
              <a:rPr lang="en-US" dirty="0">
                <a:latin typeface="Amasis MT Pro Medium" panose="020B0604020202020204" pitchFamily="18" charset="0"/>
              </a:rPr>
              <a:t>THE END</a:t>
            </a:r>
            <a:endParaRPr lang="en-IN" dirty="0">
              <a:latin typeface="Amasis MT Pro Medium" panose="020B0604020202020204" pitchFamily="18" charset="0"/>
            </a:endParaRPr>
          </a:p>
        </p:txBody>
      </p:sp>
    </p:spTree>
    <p:extLst>
      <p:ext uri="{BB962C8B-B14F-4D97-AF65-F5344CB8AC3E}">
        <p14:creationId xmlns:p14="http://schemas.microsoft.com/office/powerpoint/2010/main" val="27061680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advClick="0" advTm="3000">
        <p15:prstTrans prst="curtains"/>
      </p:transition>
    </mc:Choice>
    <mc:Fallback>
      <p:transition spd="slow" advClick="0"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AE899E-E606-40F9-A2A2-0C6E14575F98}"/>
              </a:ext>
            </a:extLst>
          </p:cNvPr>
          <p:cNvSpPr txBox="1"/>
          <p:nvPr/>
        </p:nvSpPr>
        <p:spPr>
          <a:xfrm>
            <a:off x="1215957" y="729574"/>
            <a:ext cx="6040877" cy="1323439"/>
          </a:xfrm>
          <a:prstGeom prst="rect">
            <a:avLst/>
          </a:prstGeom>
          <a:noFill/>
        </p:spPr>
        <p:txBody>
          <a:bodyPr wrap="square" rtlCol="0">
            <a:spAutoFit/>
          </a:bodyPr>
          <a:lstStyle/>
          <a:p>
            <a:r>
              <a:rPr lang="en-US" sz="4000" dirty="0">
                <a:solidFill>
                  <a:schemeClr val="accent2">
                    <a:lumMod val="75000"/>
                  </a:schemeClr>
                </a:solidFill>
              </a:rPr>
              <a:t>PRESENTATION ON PARTS OF COMPUTER</a:t>
            </a:r>
            <a:endParaRPr lang="en-IN" sz="4000" dirty="0">
              <a:solidFill>
                <a:schemeClr val="accent2">
                  <a:lumMod val="75000"/>
                </a:schemeClr>
              </a:solidFill>
            </a:endParaRPr>
          </a:p>
        </p:txBody>
      </p:sp>
      <p:sp>
        <p:nvSpPr>
          <p:cNvPr id="4" name="TextBox 3">
            <a:extLst>
              <a:ext uri="{FF2B5EF4-FFF2-40B4-BE49-F238E27FC236}">
                <a16:creationId xmlns:a16="http://schemas.microsoft.com/office/drawing/2014/main" id="{B3A3E427-04EF-4355-AF84-56EE513148D5}"/>
              </a:ext>
            </a:extLst>
          </p:cNvPr>
          <p:cNvSpPr txBox="1"/>
          <p:nvPr/>
        </p:nvSpPr>
        <p:spPr>
          <a:xfrm>
            <a:off x="2696655" y="3141306"/>
            <a:ext cx="3560323" cy="646331"/>
          </a:xfrm>
          <a:prstGeom prst="rect">
            <a:avLst/>
          </a:prstGeom>
          <a:noFill/>
        </p:spPr>
        <p:txBody>
          <a:bodyPr wrap="square" rtlCol="0">
            <a:spAutoFit/>
          </a:bodyPr>
          <a:lstStyle/>
          <a:p>
            <a:r>
              <a:rPr lang="en-US" sz="3600" dirty="0"/>
              <a:t>BY</a:t>
            </a:r>
            <a:endParaRPr lang="en-IN" sz="3600" dirty="0"/>
          </a:p>
        </p:txBody>
      </p:sp>
      <p:sp>
        <p:nvSpPr>
          <p:cNvPr id="5" name="TextBox 4">
            <a:extLst>
              <a:ext uri="{FF2B5EF4-FFF2-40B4-BE49-F238E27FC236}">
                <a16:creationId xmlns:a16="http://schemas.microsoft.com/office/drawing/2014/main" id="{9AD43419-34BC-49A5-B10C-F1038084D5C9}"/>
              </a:ext>
            </a:extLst>
          </p:cNvPr>
          <p:cNvSpPr txBox="1"/>
          <p:nvPr/>
        </p:nvSpPr>
        <p:spPr>
          <a:xfrm>
            <a:off x="7153072" y="4875930"/>
            <a:ext cx="5038928" cy="707886"/>
          </a:xfrm>
          <a:prstGeom prst="rect">
            <a:avLst/>
          </a:prstGeom>
          <a:noFill/>
        </p:spPr>
        <p:txBody>
          <a:bodyPr wrap="square" rtlCol="0">
            <a:spAutoFit/>
          </a:bodyPr>
          <a:lstStyle/>
          <a:p>
            <a:r>
              <a:rPr lang="en-US" sz="4000" dirty="0">
                <a:solidFill>
                  <a:srgbClr val="FFFF00"/>
                </a:solidFill>
              </a:rPr>
              <a:t>TEJAS TEKE</a:t>
            </a:r>
            <a:endParaRPr lang="en-IN" sz="4000" dirty="0">
              <a:solidFill>
                <a:srgbClr val="FFFF00"/>
              </a:solidFill>
            </a:endParaRPr>
          </a:p>
        </p:txBody>
      </p:sp>
    </p:spTree>
    <p:extLst>
      <p:ext uri="{BB962C8B-B14F-4D97-AF65-F5344CB8AC3E}">
        <p14:creationId xmlns:p14="http://schemas.microsoft.com/office/powerpoint/2010/main" val="1035284670"/>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96457F9-C3B6-45B7-BDED-B6858C7355B4}"/>
              </a:ext>
            </a:extLst>
          </p:cNvPr>
          <p:cNvSpPr txBox="1"/>
          <p:nvPr/>
        </p:nvSpPr>
        <p:spPr>
          <a:xfrm>
            <a:off x="2764971" y="620486"/>
            <a:ext cx="5388429" cy="707886"/>
          </a:xfrm>
          <a:prstGeom prst="rect">
            <a:avLst/>
          </a:prstGeom>
          <a:noFill/>
        </p:spPr>
        <p:txBody>
          <a:bodyPr wrap="square" rtlCol="0">
            <a:spAutoFit/>
          </a:bodyPr>
          <a:lstStyle/>
          <a:p>
            <a:r>
              <a:rPr lang="en-US" sz="4000" dirty="0">
                <a:solidFill>
                  <a:schemeClr val="accent2">
                    <a:lumMod val="60000"/>
                    <a:lumOff val="40000"/>
                  </a:schemeClr>
                </a:solidFill>
              </a:rPr>
              <a:t>COMPUTER PARTS</a:t>
            </a:r>
            <a:endParaRPr lang="en-IN" sz="4000" dirty="0">
              <a:solidFill>
                <a:schemeClr val="accent2">
                  <a:lumMod val="60000"/>
                  <a:lumOff val="40000"/>
                </a:schemeClr>
              </a:solidFill>
            </a:endParaRPr>
          </a:p>
        </p:txBody>
      </p:sp>
      <p:cxnSp>
        <p:nvCxnSpPr>
          <p:cNvPr id="5" name="Straight Connector 4">
            <a:extLst>
              <a:ext uri="{FF2B5EF4-FFF2-40B4-BE49-F238E27FC236}">
                <a16:creationId xmlns:a16="http://schemas.microsoft.com/office/drawing/2014/main" id="{C354F19D-93FA-425E-A02F-380CA38BD98E}"/>
              </a:ext>
            </a:extLst>
          </p:cNvPr>
          <p:cNvCxnSpPr/>
          <p:nvPr/>
        </p:nvCxnSpPr>
        <p:spPr>
          <a:xfrm>
            <a:off x="6955971" y="1175657"/>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87F72050-FDAB-4CD8-B8D5-5915BFBA3D25}"/>
              </a:ext>
            </a:extLst>
          </p:cNvPr>
          <p:cNvSpPr txBox="1"/>
          <p:nvPr/>
        </p:nvSpPr>
        <p:spPr>
          <a:xfrm>
            <a:off x="957942" y="3004772"/>
            <a:ext cx="6411686" cy="1200329"/>
          </a:xfrm>
          <a:prstGeom prst="rect">
            <a:avLst/>
          </a:prstGeom>
          <a:noFill/>
        </p:spPr>
        <p:txBody>
          <a:bodyPr wrap="square" rtlCol="0">
            <a:spAutoFit/>
          </a:bodyPr>
          <a:lstStyle/>
          <a:p>
            <a:r>
              <a:rPr lang="en-US" altLang="en-US" sz="3600" dirty="0">
                <a:solidFill>
                  <a:schemeClr val="tx2">
                    <a:lumMod val="40000"/>
                    <a:lumOff val="60000"/>
                  </a:schemeClr>
                </a:solidFill>
                <a:latin typeface="Freestyle Script" panose="030804020302050B0404" pitchFamily="66" charset="0"/>
              </a:rPr>
              <a:t>There are many parts that work together to make a computer work.</a:t>
            </a:r>
          </a:p>
        </p:txBody>
      </p:sp>
    </p:spTree>
    <p:extLst>
      <p:ext uri="{BB962C8B-B14F-4D97-AF65-F5344CB8AC3E}">
        <p14:creationId xmlns:p14="http://schemas.microsoft.com/office/powerpoint/2010/main" val="2187127844"/>
      </p:ext>
    </p:extLst>
  </p:cSld>
  <p:clrMapOvr>
    <a:masterClrMapping/>
  </p:clrMapOvr>
  <p:transition spd="slow" advClick="0" advTm="3000">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C5A58E-BC74-4237-B43E-4CE9ACBC3A91}"/>
              </a:ext>
            </a:extLst>
          </p:cNvPr>
          <p:cNvSpPr txBox="1"/>
          <p:nvPr/>
        </p:nvSpPr>
        <p:spPr>
          <a:xfrm>
            <a:off x="3586843" y="258667"/>
            <a:ext cx="6607629" cy="923330"/>
          </a:xfrm>
          <a:prstGeom prst="rect">
            <a:avLst/>
          </a:prstGeom>
          <a:noFill/>
        </p:spPr>
        <p:txBody>
          <a:bodyPr wrap="square" rtlCol="0">
            <a:spAutoFit/>
          </a:bodyPr>
          <a:lstStyle/>
          <a:p>
            <a:r>
              <a:rPr lang="en-US" sz="4000" dirty="0">
                <a:solidFill>
                  <a:schemeClr val="accent2">
                    <a:lumMod val="40000"/>
                    <a:lumOff val="60000"/>
                  </a:schemeClr>
                </a:solidFill>
              </a:rPr>
              <a:t>PARTS Of </a:t>
            </a:r>
            <a:r>
              <a:rPr lang="en-US" sz="5400" dirty="0">
                <a:solidFill>
                  <a:schemeClr val="accent2">
                    <a:lumMod val="40000"/>
                    <a:lumOff val="60000"/>
                  </a:schemeClr>
                </a:solidFill>
              </a:rPr>
              <a:t>computer</a:t>
            </a:r>
            <a:endParaRPr lang="en-IN" sz="5400" dirty="0">
              <a:solidFill>
                <a:schemeClr val="accent2">
                  <a:lumMod val="40000"/>
                  <a:lumOff val="60000"/>
                </a:schemeClr>
              </a:solidFill>
            </a:endParaRPr>
          </a:p>
        </p:txBody>
      </p:sp>
      <p:sp>
        <p:nvSpPr>
          <p:cNvPr id="4" name="TextBox 3">
            <a:extLst>
              <a:ext uri="{FF2B5EF4-FFF2-40B4-BE49-F238E27FC236}">
                <a16:creationId xmlns:a16="http://schemas.microsoft.com/office/drawing/2014/main" id="{D9D113F7-852F-4FAD-B809-B2470D01EAFD}"/>
              </a:ext>
            </a:extLst>
          </p:cNvPr>
          <p:cNvSpPr txBox="1"/>
          <p:nvPr/>
        </p:nvSpPr>
        <p:spPr>
          <a:xfrm>
            <a:off x="1164772" y="1156465"/>
            <a:ext cx="6847114" cy="1754326"/>
          </a:xfrm>
          <a:custGeom>
            <a:avLst/>
            <a:gdLst>
              <a:gd name="connsiteX0" fmla="*/ 0 w 6847114"/>
              <a:gd name="connsiteY0" fmla="*/ 0 h 1754326"/>
              <a:gd name="connsiteX1" fmla="*/ 6847114 w 6847114"/>
              <a:gd name="connsiteY1" fmla="*/ 0 h 1754326"/>
              <a:gd name="connsiteX2" fmla="*/ 6847114 w 6847114"/>
              <a:gd name="connsiteY2" fmla="*/ 1754326 h 1754326"/>
              <a:gd name="connsiteX3" fmla="*/ 0 w 6847114"/>
              <a:gd name="connsiteY3" fmla="*/ 1754326 h 1754326"/>
              <a:gd name="connsiteX4" fmla="*/ 0 w 6847114"/>
              <a:gd name="connsiteY4" fmla="*/ 0 h 1754326"/>
              <a:gd name="connsiteX0" fmla="*/ 0 w 6847114"/>
              <a:gd name="connsiteY0" fmla="*/ 0 h 1754326"/>
              <a:gd name="connsiteX1" fmla="*/ 6847114 w 6847114"/>
              <a:gd name="connsiteY1" fmla="*/ 0 h 1754326"/>
              <a:gd name="connsiteX2" fmla="*/ 6847114 w 6847114"/>
              <a:gd name="connsiteY2" fmla="*/ 1754326 h 1754326"/>
              <a:gd name="connsiteX3" fmla="*/ 2841171 w 6847114"/>
              <a:gd name="connsiteY3" fmla="*/ 1741401 h 1754326"/>
              <a:gd name="connsiteX4" fmla="*/ 0 w 6847114"/>
              <a:gd name="connsiteY4" fmla="*/ 1754326 h 1754326"/>
              <a:gd name="connsiteX5" fmla="*/ 0 w 6847114"/>
              <a:gd name="connsiteY5" fmla="*/ 0 h 175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7114" h="1754326">
                <a:moveTo>
                  <a:pt x="0" y="0"/>
                </a:moveTo>
                <a:lnTo>
                  <a:pt x="6847114" y="0"/>
                </a:lnTo>
                <a:lnTo>
                  <a:pt x="6847114" y="1754326"/>
                </a:lnTo>
                <a:lnTo>
                  <a:pt x="2841171" y="1741401"/>
                </a:lnTo>
                <a:lnTo>
                  <a:pt x="0" y="1754326"/>
                </a:lnTo>
                <a:lnTo>
                  <a:pt x="0" y="0"/>
                </a:lnTo>
                <a:close/>
              </a:path>
            </a:pathLst>
          </a:custGeom>
          <a:noFill/>
        </p:spPr>
        <p:txBody>
          <a:bodyPr wrap="square" rtlCol="0">
            <a:spAutoFit/>
          </a:bodyPr>
          <a:lstStyle/>
          <a:p>
            <a:r>
              <a:rPr lang="en-US" sz="3600" dirty="0">
                <a:solidFill>
                  <a:schemeClr val="bg2">
                    <a:lumMod val="90000"/>
                  </a:schemeClr>
                </a:solidFill>
                <a:latin typeface="Freestyle Script" panose="030804020302050B0404" pitchFamily="66" charset="0"/>
              </a:rPr>
              <a:t>1)HARDWARE</a:t>
            </a:r>
            <a:br>
              <a:rPr lang="en-US" sz="3600" dirty="0">
                <a:solidFill>
                  <a:schemeClr val="bg2">
                    <a:lumMod val="90000"/>
                  </a:schemeClr>
                </a:solidFill>
                <a:latin typeface="Freestyle Script" panose="030804020302050B0404" pitchFamily="66" charset="0"/>
              </a:rPr>
            </a:br>
            <a:r>
              <a:rPr lang="en-US" sz="3600" dirty="0">
                <a:solidFill>
                  <a:schemeClr val="bg2">
                    <a:lumMod val="90000"/>
                  </a:schemeClr>
                </a:solidFill>
                <a:latin typeface="Freestyle Script" panose="030804020302050B0404" pitchFamily="66" charset="0"/>
              </a:rPr>
              <a:t>2)CPU</a:t>
            </a:r>
            <a:br>
              <a:rPr lang="en-US" sz="3600" dirty="0">
                <a:solidFill>
                  <a:schemeClr val="bg2">
                    <a:lumMod val="90000"/>
                  </a:schemeClr>
                </a:solidFill>
                <a:latin typeface="Freestyle Script" panose="030804020302050B0404" pitchFamily="66" charset="0"/>
              </a:rPr>
            </a:br>
            <a:r>
              <a:rPr lang="en-US" sz="3600" dirty="0">
                <a:solidFill>
                  <a:schemeClr val="bg2">
                    <a:lumMod val="90000"/>
                  </a:schemeClr>
                </a:solidFill>
                <a:latin typeface="Freestyle Script" panose="030804020302050B0404" pitchFamily="66" charset="0"/>
              </a:rPr>
              <a:t>3)PROCESSOR</a:t>
            </a:r>
            <a:endParaRPr lang="en-IN" sz="3600" dirty="0">
              <a:solidFill>
                <a:schemeClr val="bg2">
                  <a:lumMod val="90000"/>
                </a:schemeClr>
              </a:solidFill>
              <a:latin typeface="Freestyle Script" panose="030804020302050B0404" pitchFamily="66" charset="0"/>
            </a:endParaRPr>
          </a:p>
        </p:txBody>
      </p:sp>
      <p:sp>
        <p:nvSpPr>
          <p:cNvPr id="6" name="TextBox 5">
            <a:extLst>
              <a:ext uri="{FF2B5EF4-FFF2-40B4-BE49-F238E27FC236}">
                <a16:creationId xmlns:a16="http://schemas.microsoft.com/office/drawing/2014/main" id="{C790E3CF-B3E7-4A26-8710-521170664470}"/>
              </a:ext>
            </a:extLst>
          </p:cNvPr>
          <p:cNvSpPr txBox="1"/>
          <p:nvPr/>
        </p:nvSpPr>
        <p:spPr>
          <a:xfrm>
            <a:off x="1164772" y="2736619"/>
            <a:ext cx="4844142" cy="1754326"/>
          </a:xfrm>
          <a:prstGeom prst="rect">
            <a:avLst/>
          </a:prstGeom>
          <a:noFill/>
        </p:spPr>
        <p:txBody>
          <a:bodyPr wrap="square" rtlCol="0">
            <a:spAutoFit/>
          </a:bodyPr>
          <a:lstStyle/>
          <a:p>
            <a:r>
              <a:rPr lang="en-US" sz="3600" dirty="0">
                <a:solidFill>
                  <a:schemeClr val="bg2">
                    <a:lumMod val="90000"/>
                  </a:schemeClr>
                </a:solidFill>
                <a:latin typeface="Freestyle Script" panose="030804020302050B0404" pitchFamily="66" charset="0"/>
              </a:rPr>
              <a:t>4)COMPUTER CASE</a:t>
            </a:r>
            <a:br>
              <a:rPr lang="en-US" sz="3600" dirty="0">
                <a:solidFill>
                  <a:schemeClr val="bg2">
                    <a:lumMod val="90000"/>
                  </a:schemeClr>
                </a:solidFill>
                <a:latin typeface="Freestyle Script" panose="030804020302050B0404" pitchFamily="66" charset="0"/>
              </a:rPr>
            </a:br>
            <a:r>
              <a:rPr lang="en-US" sz="3600" dirty="0">
                <a:solidFill>
                  <a:schemeClr val="bg2">
                    <a:lumMod val="90000"/>
                  </a:schemeClr>
                </a:solidFill>
                <a:latin typeface="Freestyle Script" panose="030804020302050B0404" pitchFamily="66" charset="0"/>
              </a:rPr>
              <a:t>5)MONITOR</a:t>
            </a:r>
            <a:br>
              <a:rPr lang="en-US" sz="3600" dirty="0">
                <a:solidFill>
                  <a:schemeClr val="bg2">
                    <a:lumMod val="90000"/>
                  </a:schemeClr>
                </a:solidFill>
                <a:latin typeface="Freestyle Script" panose="030804020302050B0404" pitchFamily="66" charset="0"/>
              </a:rPr>
            </a:br>
            <a:r>
              <a:rPr lang="en-US" sz="3600" dirty="0">
                <a:solidFill>
                  <a:schemeClr val="bg2">
                    <a:lumMod val="90000"/>
                  </a:schemeClr>
                </a:solidFill>
                <a:latin typeface="Freestyle Script" panose="030804020302050B0404" pitchFamily="66" charset="0"/>
              </a:rPr>
              <a:t>6)VIDEO CARD</a:t>
            </a:r>
            <a:endParaRPr lang="en-IN" sz="3600" dirty="0">
              <a:solidFill>
                <a:schemeClr val="bg2">
                  <a:lumMod val="90000"/>
                </a:schemeClr>
              </a:solidFill>
              <a:latin typeface="Freestyle Script" panose="030804020302050B0404" pitchFamily="66" charset="0"/>
            </a:endParaRPr>
          </a:p>
        </p:txBody>
      </p:sp>
      <p:sp>
        <p:nvSpPr>
          <p:cNvPr id="7" name="TextBox 6">
            <a:extLst>
              <a:ext uri="{FF2B5EF4-FFF2-40B4-BE49-F238E27FC236}">
                <a16:creationId xmlns:a16="http://schemas.microsoft.com/office/drawing/2014/main" id="{902E59FA-33E2-4C92-8989-1090BE5CB108}"/>
              </a:ext>
            </a:extLst>
          </p:cNvPr>
          <p:cNvSpPr txBox="1"/>
          <p:nvPr/>
        </p:nvSpPr>
        <p:spPr>
          <a:xfrm>
            <a:off x="1172076" y="4291009"/>
            <a:ext cx="3178629" cy="2308324"/>
          </a:xfrm>
          <a:prstGeom prst="rect">
            <a:avLst/>
          </a:prstGeom>
          <a:noFill/>
        </p:spPr>
        <p:txBody>
          <a:bodyPr wrap="square" rtlCol="0">
            <a:spAutoFit/>
          </a:bodyPr>
          <a:lstStyle/>
          <a:p>
            <a:r>
              <a:rPr lang="en-US" sz="3600" dirty="0">
                <a:solidFill>
                  <a:schemeClr val="bg2">
                    <a:lumMod val="90000"/>
                  </a:schemeClr>
                </a:solidFill>
                <a:latin typeface="Freestyle Script" panose="030804020302050B0404" pitchFamily="66" charset="0"/>
              </a:rPr>
              <a:t>7)KEYBOARD</a:t>
            </a:r>
            <a:br>
              <a:rPr lang="en-US" sz="3600" dirty="0">
                <a:solidFill>
                  <a:schemeClr val="bg2">
                    <a:lumMod val="90000"/>
                  </a:schemeClr>
                </a:solidFill>
                <a:latin typeface="Freestyle Script" panose="030804020302050B0404" pitchFamily="66" charset="0"/>
              </a:rPr>
            </a:br>
            <a:r>
              <a:rPr lang="en-US" sz="3600" dirty="0">
                <a:solidFill>
                  <a:schemeClr val="bg2">
                    <a:lumMod val="90000"/>
                  </a:schemeClr>
                </a:solidFill>
                <a:latin typeface="Freestyle Script" panose="030804020302050B0404" pitchFamily="66" charset="0"/>
              </a:rPr>
              <a:t>8)HARD DISK</a:t>
            </a:r>
            <a:br>
              <a:rPr lang="en-US" sz="3600" dirty="0">
                <a:solidFill>
                  <a:schemeClr val="bg2">
                    <a:lumMod val="90000"/>
                  </a:schemeClr>
                </a:solidFill>
                <a:latin typeface="Freestyle Script" panose="030804020302050B0404" pitchFamily="66" charset="0"/>
              </a:rPr>
            </a:br>
            <a:r>
              <a:rPr lang="en-US" sz="3600" dirty="0">
                <a:solidFill>
                  <a:schemeClr val="bg2">
                    <a:lumMod val="90000"/>
                  </a:schemeClr>
                </a:solidFill>
                <a:latin typeface="Freestyle Script" panose="030804020302050B0404" pitchFamily="66" charset="0"/>
              </a:rPr>
              <a:t>9)MOUSE</a:t>
            </a:r>
          </a:p>
          <a:p>
            <a:r>
              <a:rPr lang="en-US" sz="3600" dirty="0">
                <a:solidFill>
                  <a:schemeClr val="bg2">
                    <a:lumMod val="90000"/>
                  </a:schemeClr>
                </a:solidFill>
                <a:latin typeface="Freestyle Script" panose="030804020302050B0404" pitchFamily="66" charset="0"/>
              </a:rPr>
              <a:t>10)RAM</a:t>
            </a:r>
            <a:endParaRPr lang="en-IN" sz="3600" dirty="0">
              <a:solidFill>
                <a:schemeClr val="bg2">
                  <a:lumMod val="90000"/>
                </a:schemeClr>
              </a:solidFill>
              <a:latin typeface="Freestyle Script" panose="030804020302050B0404" pitchFamily="66" charset="0"/>
            </a:endParaRPr>
          </a:p>
        </p:txBody>
      </p:sp>
    </p:spTree>
    <p:extLst>
      <p:ext uri="{BB962C8B-B14F-4D97-AF65-F5344CB8AC3E}">
        <p14:creationId xmlns:p14="http://schemas.microsoft.com/office/powerpoint/2010/main" val="4272561091"/>
      </p:ext>
    </p:extLst>
  </p:cSld>
  <p:clrMapOvr>
    <a:masterClrMapping/>
  </p:clrMapOvr>
  <p:transition spd="slow" advClick="0" advTm="3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E960B2-3B5E-46A4-892A-A010CFAF7928}"/>
              </a:ext>
            </a:extLst>
          </p:cNvPr>
          <p:cNvSpPr txBox="1"/>
          <p:nvPr/>
        </p:nvSpPr>
        <p:spPr>
          <a:xfrm>
            <a:off x="4082142" y="772885"/>
            <a:ext cx="3167744" cy="707886"/>
          </a:xfrm>
          <a:prstGeom prst="rect">
            <a:avLst/>
          </a:prstGeom>
          <a:solidFill>
            <a:schemeClr val="accent3">
              <a:lumMod val="75000"/>
            </a:schemeClr>
          </a:solidFill>
        </p:spPr>
        <p:txBody>
          <a:bodyPr wrap="square" rtlCol="0">
            <a:spAutoFit/>
          </a:bodyPr>
          <a:lstStyle/>
          <a:p>
            <a:r>
              <a:rPr lang="en-US" sz="4000" dirty="0">
                <a:solidFill>
                  <a:schemeClr val="accent1">
                    <a:lumMod val="60000"/>
                    <a:lumOff val="40000"/>
                  </a:schemeClr>
                </a:solidFill>
              </a:rPr>
              <a:t>HARDWARE</a:t>
            </a:r>
            <a:endParaRPr lang="en-IN" sz="4000" dirty="0">
              <a:solidFill>
                <a:schemeClr val="accent1">
                  <a:lumMod val="60000"/>
                  <a:lumOff val="40000"/>
                </a:schemeClr>
              </a:solidFill>
            </a:endParaRPr>
          </a:p>
        </p:txBody>
      </p:sp>
      <p:sp>
        <p:nvSpPr>
          <p:cNvPr id="3" name="TextBox 2">
            <a:extLst>
              <a:ext uri="{FF2B5EF4-FFF2-40B4-BE49-F238E27FC236}">
                <a16:creationId xmlns:a16="http://schemas.microsoft.com/office/drawing/2014/main" id="{6FB92863-06C0-4EB0-8878-DD6109226317}"/>
              </a:ext>
            </a:extLst>
          </p:cNvPr>
          <p:cNvSpPr txBox="1"/>
          <p:nvPr/>
        </p:nvSpPr>
        <p:spPr>
          <a:xfrm>
            <a:off x="1480457" y="2569819"/>
            <a:ext cx="4898571" cy="2308324"/>
          </a:xfrm>
          <a:prstGeom prst="rect">
            <a:avLst/>
          </a:prstGeom>
          <a:noFill/>
        </p:spPr>
        <p:txBody>
          <a:bodyPr wrap="square" rtlCol="0">
            <a:spAutoFit/>
          </a:bodyPr>
          <a:lstStyle/>
          <a:p>
            <a:r>
              <a:rPr lang="en-US" altLang="en-US" sz="3600">
                <a:solidFill>
                  <a:schemeClr val="accent2">
                    <a:lumMod val="60000"/>
                    <a:lumOff val="40000"/>
                  </a:schemeClr>
                </a:solidFill>
                <a:latin typeface="Freestyle Script" panose="030804020302050B0404" pitchFamily="66" charset="0"/>
              </a:rPr>
              <a:t>Physical parts of the computer, including processor and memory chips, input/output devices, tapes, disks, modems, cable, etc.</a:t>
            </a:r>
          </a:p>
        </p:txBody>
      </p:sp>
      <p:pic>
        <p:nvPicPr>
          <p:cNvPr id="5" name="Picture 4" descr="A close-up of a circuit board&#10;&#10;Description automatically generated with medium confidence">
            <a:extLst>
              <a:ext uri="{FF2B5EF4-FFF2-40B4-BE49-F238E27FC236}">
                <a16:creationId xmlns:a16="http://schemas.microsoft.com/office/drawing/2014/main" id="{57F521D2-AEA8-4974-B586-16FDD7096FD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417544" y="2415208"/>
            <a:ext cx="4493084" cy="2995389"/>
          </a:xfrm>
          <a:prstGeom prst="rect">
            <a:avLst/>
          </a:prstGeom>
        </p:spPr>
      </p:pic>
    </p:spTree>
    <p:extLst>
      <p:ext uri="{BB962C8B-B14F-4D97-AF65-F5344CB8AC3E}">
        <p14:creationId xmlns:p14="http://schemas.microsoft.com/office/powerpoint/2010/main" val="848594803"/>
      </p:ext>
    </p:extLst>
  </p:cSld>
  <p:clrMapOvr>
    <a:masterClrMapping/>
  </p:clrMapOvr>
  <mc:AlternateContent xmlns:mc="http://schemas.openxmlformats.org/markup-compatibility/2006">
    <mc:Choice xmlns:p14="http://schemas.microsoft.com/office/powerpoint/2010/main" Requires="p14">
      <p:transition spd="slow" p14:dur="1500" advClick="0" advTm="3000">
        <p:split orient="vert"/>
      </p:transition>
    </mc:Choice>
    <mc:Fallback>
      <p:transition spd="slow" advClick="0" advTm="3000">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B3A53E-9F15-4FFE-B71F-6F92BC6FFCE8}"/>
              </a:ext>
            </a:extLst>
          </p:cNvPr>
          <p:cNvSpPr txBox="1"/>
          <p:nvPr/>
        </p:nvSpPr>
        <p:spPr>
          <a:xfrm>
            <a:off x="4872942" y="479285"/>
            <a:ext cx="1876201" cy="707886"/>
          </a:xfrm>
          <a:prstGeom prst="rect">
            <a:avLst/>
          </a:prstGeom>
          <a:solidFill>
            <a:schemeClr val="accent4">
              <a:lumMod val="40000"/>
              <a:lumOff val="60000"/>
            </a:schemeClr>
          </a:solidFill>
        </p:spPr>
        <p:txBody>
          <a:bodyPr wrap="square" rtlCol="0">
            <a:spAutoFit/>
          </a:bodyPr>
          <a:lstStyle/>
          <a:p>
            <a:r>
              <a:rPr lang="en-US" sz="4000" dirty="0">
                <a:solidFill>
                  <a:schemeClr val="accent2">
                    <a:lumMod val="75000"/>
                  </a:schemeClr>
                </a:solidFill>
              </a:rPr>
              <a:t>CPU</a:t>
            </a:r>
            <a:endParaRPr lang="en-IN" sz="4000" dirty="0">
              <a:solidFill>
                <a:schemeClr val="accent2">
                  <a:lumMod val="75000"/>
                </a:schemeClr>
              </a:solidFill>
            </a:endParaRPr>
          </a:p>
        </p:txBody>
      </p:sp>
      <p:sp>
        <p:nvSpPr>
          <p:cNvPr id="3" name="TextBox 2">
            <a:extLst>
              <a:ext uri="{FF2B5EF4-FFF2-40B4-BE49-F238E27FC236}">
                <a16:creationId xmlns:a16="http://schemas.microsoft.com/office/drawing/2014/main" id="{1F42FF55-462F-4675-9597-44746346DB49}"/>
              </a:ext>
            </a:extLst>
          </p:cNvPr>
          <p:cNvSpPr txBox="1"/>
          <p:nvPr/>
        </p:nvSpPr>
        <p:spPr>
          <a:xfrm>
            <a:off x="707571" y="576942"/>
            <a:ext cx="4365172" cy="6186309"/>
          </a:xfrm>
          <a:prstGeom prst="rect">
            <a:avLst/>
          </a:prstGeom>
          <a:noFill/>
        </p:spPr>
        <p:txBody>
          <a:bodyPr wrap="square" rtlCol="0">
            <a:spAutoFit/>
          </a:bodyPr>
          <a:lstStyle/>
          <a:p>
            <a:pPr algn="l"/>
            <a:br>
              <a:rPr lang="en-US" sz="3600" b="0" i="0" dirty="0">
                <a:solidFill>
                  <a:srgbClr val="202124"/>
                </a:solidFill>
                <a:effectLst/>
                <a:latin typeface="Freestyle Script" panose="030804020302050B0404" pitchFamily="66" charset="0"/>
              </a:rPr>
            </a:br>
            <a:endParaRPr lang="en-US" sz="3600" b="0" i="0" dirty="0">
              <a:solidFill>
                <a:srgbClr val="202124"/>
              </a:solidFill>
              <a:effectLst/>
              <a:latin typeface="Freestyle Script" panose="030804020302050B0404" pitchFamily="66" charset="0"/>
            </a:endParaRPr>
          </a:p>
          <a:p>
            <a:pPr algn="l"/>
            <a:r>
              <a:rPr lang="en-US" sz="3600" b="0" i="0" dirty="0">
                <a:solidFill>
                  <a:srgbClr val="202124"/>
                </a:solidFill>
                <a:effectLst/>
                <a:latin typeface="Freestyle Script" panose="030804020302050B0404" pitchFamily="66" charset="0"/>
              </a:rPr>
              <a:t>Central Processing Unit (CPU) ... The CPU is </a:t>
            </a:r>
            <a:r>
              <a:rPr lang="en-US" sz="3600" b="1" i="0" dirty="0">
                <a:solidFill>
                  <a:srgbClr val="202124"/>
                </a:solidFill>
                <a:effectLst/>
                <a:latin typeface="Freestyle Script" panose="030804020302050B0404" pitchFamily="66" charset="0"/>
              </a:rPr>
              <a:t>the brain of a computer</a:t>
            </a:r>
            <a:r>
              <a:rPr lang="en-US" sz="3600" b="0" i="0" dirty="0">
                <a:solidFill>
                  <a:srgbClr val="202124"/>
                </a:solidFill>
                <a:effectLst/>
                <a:latin typeface="Freestyle Script" panose="030804020302050B0404" pitchFamily="66" charset="0"/>
              </a:rPr>
              <a:t>, containing all the circuitry needed to process input, store data, and output results. The CPU is constantly following instructions of computer programs that tell it which data to process and how to process it.</a:t>
            </a:r>
          </a:p>
        </p:txBody>
      </p:sp>
      <p:pic>
        <p:nvPicPr>
          <p:cNvPr id="5" name="Picture 4" descr="A picture containing text, electronics, circuit&#10;&#10;Description automatically generated">
            <a:extLst>
              <a:ext uri="{FF2B5EF4-FFF2-40B4-BE49-F238E27FC236}">
                <a16:creationId xmlns:a16="http://schemas.microsoft.com/office/drawing/2014/main" id="{E62A6416-069B-4E1C-A4C7-8FB99DAFDAF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986685" y="2176669"/>
            <a:ext cx="4497744" cy="3359426"/>
          </a:xfrm>
          <a:prstGeom prst="rect">
            <a:avLst/>
          </a:prstGeom>
        </p:spPr>
      </p:pic>
    </p:spTree>
    <p:extLst>
      <p:ext uri="{BB962C8B-B14F-4D97-AF65-F5344CB8AC3E}">
        <p14:creationId xmlns:p14="http://schemas.microsoft.com/office/powerpoint/2010/main" val="2276130164"/>
      </p:ext>
    </p:extLst>
  </p:cSld>
  <p:clrMapOvr>
    <a:masterClrMapping/>
  </p:clrMapOvr>
  <mc:AlternateContent xmlns:mc="http://schemas.openxmlformats.org/markup-compatibility/2006">
    <mc:Choice xmlns:p14="http://schemas.microsoft.com/office/powerpoint/2010/main" Requires="p14">
      <p:transition spd="slow" p14:dur="3400" advClick="0" advTm="3000">
        <p14:reveal/>
      </p:transition>
    </mc:Choice>
    <mc:Fallback>
      <p:transition spd="slow" advClick="0" advTm="3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423308-27BA-4EF4-BAEC-50A977872D50}"/>
              </a:ext>
            </a:extLst>
          </p:cNvPr>
          <p:cNvSpPr txBox="1"/>
          <p:nvPr/>
        </p:nvSpPr>
        <p:spPr>
          <a:xfrm>
            <a:off x="3981829" y="509659"/>
            <a:ext cx="4789714" cy="707886"/>
          </a:xfrm>
          <a:prstGeom prst="rect">
            <a:avLst/>
          </a:prstGeom>
          <a:noFill/>
        </p:spPr>
        <p:txBody>
          <a:bodyPr wrap="square" rtlCol="0">
            <a:spAutoFit/>
          </a:bodyPr>
          <a:lstStyle/>
          <a:p>
            <a:r>
              <a:rPr lang="en-US" sz="4000" dirty="0">
                <a:solidFill>
                  <a:schemeClr val="accent2"/>
                </a:solidFill>
              </a:rPr>
              <a:t>PROCESSOR</a:t>
            </a:r>
            <a:endParaRPr lang="en-IN" sz="4000" dirty="0">
              <a:solidFill>
                <a:schemeClr val="accent2"/>
              </a:solidFill>
            </a:endParaRPr>
          </a:p>
        </p:txBody>
      </p:sp>
      <p:sp>
        <p:nvSpPr>
          <p:cNvPr id="3" name="TextBox 2">
            <a:extLst>
              <a:ext uri="{FF2B5EF4-FFF2-40B4-BE49-F238E27FC236}">
                <a16:creationId xmlns:a16="http://schemas.microsoft.com/office/drawing/2014/main" id="{584B6B99-A08E-4E61-81D7-A2B9B607A19F}"/>
              </a:ext>
            </a:extLst>
          </p:cNvPr>
          <p:cNvSpPr txBox="1"/>
          <p:nvPr/>
        </p:nvSpPr>
        <p:spPr>
          <a:xfrm>
            <a:off x="1341217" y="3108077"/>
            <a:ext cx="4887686" cy="2308324"/>
          </a:xfrm>
          <a:prstGeom prst="rect">
            <a:avLst/>
          </a:prstGeom>
          <a:noFill/>
        </p:spPr>
        <p:txBody>
          <a:bodyPr wrap="square" rtlCol="0">
            <a:spAutoFit/>
          </a:bodyPr>
          <a:lstStyle/>
          <a:p>
            <a:r>
              <a:rPr lang="en-US" altLang="en-US" sz="3600" dirty="0">
                <a:latin typeface="Freestyle Script" panose="030804020302050B0404" pitchFamily="66" charset="0"/>
              </a:rPr>
              <a:t>The CPU – </a:t>
            </a:r>
            <a:r>
              <a:rPr lang="en-US" altLang="en-US" sz="3600" dirty="0">
                <a:solidFill>
                  <a:schemeClr val="bg2">
                    <a:lumMod val="90000"/>
                  </a:schemeClr>
                </a:solidFill>
                <a:latin typeface="Freestyle Script" panose="030804020302050B0404" pitchFamily="66" charset="0"/>
              </a:rPr>
              <a:t>The chip or chips that interpret and execute program instructions and manage the functions of input, output, and storage devices</a:t>
            </a:r>
            <a:r>
              <a:rPr lang="en-US" altLang="en-US" sz="3600" dirty="0">
                <a:latin typeface="Freestyle Script" panose="030804020302050B0404" pitchFamily="66" charset="0"/>
              </a:rPr>
              <a:t>.</a:t>
            </a:r>
          </a:p>
        </p:txBody>
      </p:sp>
      <p:pic>
        <p:nvPicPr>
          <p:cNvPr id="5" name="Picture 4" descr="A picture containing qr code&#10;&#10;Description automatically generated">
            <a:extLst>
              <a:ext uri="{FF2B5EF4-FFF2-40B4-BE49-F238E27FC236}">
                <a16:creationId xmlns:a16="http://schemas.microsoft.com/office/drawing/2014/main" id="{9FCB0920-E7BB-4A0C-9CC8-2B1963E325A1}"/>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630886" y="2280560"/>
            <a:ext cx="4283622" cy="3359895"/>
          </a:xfrm>
          <a:prstGeom prst="rect">
            <a:avLst/>
          </a:prstGeom>
        </p:spPr>
      </p:pic>
      <p:sp>
        <p:nvSpPr>
          <p:cNvPr id="6" name="TextBox 5">
            <a:extLst>
              <a:ext uri="{FF2B5EF4-FFF2-40B4-BE49-F238E27FC236}">
                <a16:creationId xmlns:a16="http://schemas.microsoft.com/office/drawing/2014/main" id="{1EF995B4-E2FB-4599-A1E7-E8249CE81A3C}"/>
              </a:ext>
            </a:extLst>
          </p:cNvPr>
          <p:cNvSpPr txBox="1"/>
          <p:nvPr/>
        </p:nvSpPr>
        <p:spPr>
          <a:xfrm>
            <a:off x="6917634" y="5856970"/>
            <a:ext cx="5434669" cy="230832"/>
          </a:xfrm>
          <a:prstGeom prst="rect">
            <a:avLst/>
          </a:prstGeom>
          <a:noFill/>
        </p:spPr>
        <p:txBody>
          <a:bodyPr wrap="square" rtlCol="0">
            <a:spAutoFit/>
          </a:bodyPr>
          <a:lstStyle/>
          <a:p>
            <a:r>
              <a:rPr lang="en-IN" sz="900" dirty="0">
                <a:hlinkClick r:id="rId4" tooltip="https://creativecommons.org/licenses/by-nc/3.0/"/>
              </a:rPr>
              <a:t>C</a:t>
            </a:r>
            <a:endParaRPr lang="en-IN" sz="900" dirty="0"/>
          </a:p>
        </p:txBody>
      </p:sp>
    </p:spTree>
    <p:extLst>
      <p:ext uri="{BB962C8B-B14F-4D97-AF65-F5344CB8AC3E}">
        <p14:creationId xmlns:p14="http://schemas.microsoft.com/office/powerpoint/2010/main" val="637557441"/>
      </p:ext>
    </p:extLst>
  </p:cSld>
  <p:clrMapOvr>
    <a:masterClrMapping/>
  </p:clrMapOvr>
  <mc:AlternateContent xmlns:mc="http://schemas.openxmlformats.org/markup-compatibility/2006">
    <mc:Choice xmlns:p14="http://schemas.microsoft.com/office/powerpoint/2010/main" Requires="p14">
      <p:transition p14:dur="100" advClick="0" advTm="3000">
        <p:cut/>
      </p:transition>
    </mc:Choice>
    <mc:Fallback>
      <p:transition advClick="0" advTm="3000">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E6D5BF-10E1-42D5-9A8B-DED56C1B648B}"/>
              </a:ext>
            </a:extLst>
          </p:cNvPr>
          <p:cNvSpPr>
            <a:spLocks noGrp="1"/>
          </p:cNvSpPr>
          <p:nvPr>
            <p:ph type="title"/>
          </p:nvPr>
        </p:nvSpPr>
        <p:spPr>
          <a:xfrm>
            <a:off x="3440358" y="108858"/>
            <a:ext cx="4452731" cy="1317172"/>
          </a:xfrm>
          <a:solidFill>
            <a:schemeClr val="accent1">
              <a:lumMod val="40000"/>
              <a:lumOff val="60000"/>
            </a:schemeClr>
          </a:solidFill>
        </p:spPr>
        <p:txBody>
          <a:bodyPr/>
          <a:lstStyle/>
          <a:p>
            <a:r>
              <a:rPr lang="en-US" dirty="0"/>
              <a:t>COMPUTER CASE</a:t>
            </a:r>
            <a:endParaRPr lang="en-IN" dirty="0"/>
          </a:p>
        </p:txBody>
      </p:sp>
      <p:sp>
        <p:nvSpPr>
          <p:cNvPr id="4" name="TextBox 3">
            <a:extLst>
              <a:ext uri="{FF2B5EF4-FFF2-40B4-BE49-F238E27FC236}">
                <a16:creationId xmlns:a16="http://schemas.microsoft.com/office/drawing/2014/main" id="{6024368C-5AC4-49B8-A0E7-3F526DFB59FA}"/>
              </a:ext>
            </a:extLst>
          </p:cNvPr>
          <p:cNvSpPr txBox="1"/>
          <p:nvPr/>
        </p:nvSpPr>
        <p:spPr>
          <a:xfrm>
            <a:off x="1213992" y="3114600"/>
            <a:ext cx="4452731" cy="1754326"/>
          </a:xfrm>
          <a:prstGeom prst="rect">
            <a:avLst/>
          </a:prstGeom>
          <a:noFill/>
        </p:spPr>
        <p:txBody>
          <a:bodyPr wrap="square" rtlCol="0">
            <a:spAutoFit/>
          </a:bodyPr>
          <a:lstStyle/>
          <a:p>
            <a:r>
              <a:rPr lang="en-US" altLang="en-US" sz="3600" dirty="0">
                <a:solidFill>
                  <a:srgbClr val="92D050"/>
                </a:solidFill>
                <a:latin typeface="Freestyle Script" panose="030804020302050B0404" pitchFamily="66" charset="0"/>
              </a:rPr>
              <a:t>Contains the major components of the computer.  It helps protect them</a:t>
            </a:r>
            <a:endParaRPr lang="en-IN" sz="3600" dirty="0">
              <a:solidFill>
                <a:srgbClr val="92D050"/>
              </a:solidFill>
              <a:latin typeface="Freestyle Script" panose="030804020302050B0404" pitchFamily="66" charset="0"/>
            </a:endParaRPr>
          </a:p>
        </p:txBody>
      </p:sp>
      <p:pic>
        <p:nvPicPr>
          <p:cNvPr id="6" name="Picture 5" descr="A picture containing indoor, light&#10;&#10;Description automatically generated">
            <a:extLst>
              <a:ext uri="{FF2B5EF4-FFF2-40B4-BE49-F238E27FC236}">
                <a16:creationId xmlns:a16="http://schemas.microsoft.com/office/drawing/2014/main" id="{90AE84F9-C61B-4435-BF06-0273A4CC47A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330256" y="1689435"/>
            <a:ext cx="3059258" cy="4604657"/>
          </a:xfrm>
          <a:prstGeom prst="rect">
            <a:avLst/>
          </a:prstGeom>
        </p:spPr>
      </p:pic>
    </p:spTree>
    <p:extLst>
      <p:ext uri="{BB962C8B-B14F-4D97-AF65-F5344CB8AC3E}">
        <p14:creationId xmlns:p14="http://schemas.microsoft.com/office/powerpoint/2010/main" val="859495101"/>
      </p:ext>
    </p:extLst>
  </p:cSld>
  <p:clrMapOvr>
    <a:masterClrMapping/>
  </p:clrMapOvr>
  <p:transition spd="slow" advClick="0" advTm="3000">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6B09344-F082-45B4-B5A6-3D21521AE8F7}"/>
              </a:ext>
            </a:extLst>
          </p:cNvPr>
          <p:cNvSpPr>
            <a:spLocks noGrp="1"/>
          </p:cNvSpPr>
          <p:nvPr>
            <p:ph type="title"/>
          </p:nvPr>
        </p:nvSpPr>
        <p:spPr>
          <a:xfrm>
            <a:off x="4604657" y="506639"/>
            <a:ext cx="10515600" cy="1325563"/>
          </a:xfrm>
        </p:spPr>
        <p:txBody>
          <a:bodyPr/>
          <a:lstStyle/>
          <a:p>
            <a:r>
              <a:rPr lang="en-US" dirty="0">
                <a:solidFill>
                  <a:schemeClr val="accent4">
                    <a:lumMod val="60000"/>
                    <a:lumOff val="40000"/>
                  </a:schemeClr>
                </a:solidFill>
              </a:rPr>
              <a:t>MONITOR</a:t>
            </a:r>
            <a:endParaRPr lang="en-IN" dirty="0">
              <a:solidFill>
                <a:schemeClr val="accent4">
                  <a:lumMod val="60000"/>
                  <a:lumOff val="40000"/>
                </a:schemeClr>
              </a:solidFill>
            </a:endParaRPr>
          </a:p>
        </p:txBody>
      </p:sp>
      <p:sp>
        <p:nvSpPr>
          <p:cNvPr id="4" name="TextBox 3">
            <a:extLst>
              <a:ext uri="{FF2B5EF4-FFF2-40B4-BE49-F238E27FC236}">
                <a16:creationId xmlns:a16="http://schemas.microsoft.com/office/drawing/2014/main" id="{15974909-D81A-46CD-8C48-2252F64B1E43}"/>
              </a:ext>
            </a:extLst>
          </p:cNvPr>
          <p:cNvSpPr txBox="1"/>
          <p:nvPr/>
        </p:nvSpPr>
        <p:spPr>
          <a:xfrm>
            <a:off x="1284515" y="2373085"/>
            <a:ext cx="3559628" cy="2862322"/>
          </a:xfrm>
          <a:prstGeom prst="rect">
            <a:avLst/>
          </a:prstGeom>
          <a:noFill/>
        </p:spPr>
        <p:txBody>
          <a:bodyPr wrap="square" rtlCol="0">
            <a:spAutoFit/>
          </a:bodyPr>
          <a:lstStyle/>
          <a:p>
            <a:r>
              <a:rPr lang="en-US" altLang="en-US" sz="3600" dirty="0">
                <a:solidFill>
                  <a:schemeClr val="accent2">
                    <a:lumMod val="60000"/>
                    <a:lumOff val="40000"/>
                  </a:schemeClr>
                </a:solidFill>
                <a:latin typeface="Freestyle Script" panose="030804020302050B0404" pitchFamily="66" charset="0"/>
              </a:rPr>
              <a:t>A display screen to provide “output” to the user.  It is where you view the information your are working on</a:t>
            </a:r>
            <a:endParaRPr lang="en-IN" sz="3600" dirty="0">
              <a:solidFill>
                <a:schemeClr val="accent2">
                  <a:lumMod val="60000"/>
                  <a:lumOff val="40000"/>
                </a:schemeClr>
              </a:solidFill>
              <a:latin typeface="Freestyle Script" panose="030804020302050B0404" pitchFamily="66" charset="0"/>
            </a:endParaRPr>
          </a:p>
        </p:txBody>
      </p:sp>
      <p:pic>
        <p:nvPicPr>
          <p:cNvPr id="6" name="Picture 5" descr="A picture containing text, electronics, display&#10;&#10;Description automatically generated">
            <a:extLst>
              <a:ext uri="{FF2B5EF4-FFF2-40B4-BE49-F238E27FC236}">
                <a16:creationId xmlns:a16="http://schemas.microsoft.com/office/drawing/2014/main" id="{6FA7986D-7644-410B-86A1-FBCD3D54A54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643991" y="2310765"/>
            <a:ext cx="5233500" cy="3330905"/>
          </a:xfrm>
          <a:prstGeom prst="rect">
            <a:avLst/>
          </a:prstGeom>
        </p:spPr>
      </p:pic>
    </p:spTree>
    <p:extLst>
      <p:ext uri="{BB962C8B-B14F-4D97-AF65-F5344CB8AC3E}">
        <p14:creationId xmlns:p14="http://schemas.microsoft.com/office/powerpoint/2010/main" val="4144214640"/>
      </p:ext>
    </p:extLst>
  </p:cSld>
  <p:clrMapOvr>
    <a:masterClrMapping/>
  </p:clrMapOvr>
  <mc:AlternateContent xmlns:mc="http://schemas.openxmlformats.org/markup-compatibility/2006">
    <mc:Choice xmlns:p14="http://schemas.microsoft.com/office/powerpoint/2010/main" Requires="p14">
      <p:transition spd="slow" p14:dur="800" advClick="0" advTm="3000">
        <p:circle/>
      </p:transition>
    </mc:Choice>
    <mc:Fallback>
      <p:transition spd="slow" advClick="0" advTm="3000">
        <p:circl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353</Words>
  <Application>Microsoft Office PowerPoint</Application>
  <PresentationFormat>Widescreen</PresentationFormat>
  <Paragraphs>36</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Amasis MT Pro Medium</vt:lpstr>
      <vt:lpstr>Arial</vt:lpstr>
      <vt:lpstr>Bodoni MT Black</vt:lpstr>
      <vt:lpstr>Calibri</vt:lpstr>
      <vt:lpstr>Calibri Light</vt:lpstr>
      <vt:lpstr>Freestyle Script</vt:lpstr>
      <vt:lpstr>Wingdings</vt:lpstr>
      <vt:lpstr>Office Theme</vt:lpstr>
      <vt:lpstr>WELCOME</vt:lpstr>
      <vt:lpstr>PowerPoint Presentation</vt:lpstr>
      <vt:lpstr>PowerPoint Presentation</vt:lpstr>
      <vt:lpstr>PowerPoint Presentation</vt:lpstr>
      <vt:lpstr>PowerPoint Presentation</vt:lpstr>
      <vt:lpstr>PowerPoint Presentation</vt:lpstr>
      <vt:lpstr>PowerPoint Presentation</vt:lpstr>
      <vt:lpstr>COMPUTER CASE</vt:lpstr>
      <vt:lpstr>MONITOR</vt:lpstr>
      <vt:lpstr>VIDEO CARD</vt:lpstr>
      <vt:lpstr>KEYBOARD</vt:lpstr>
      <vt:lpstr>MOUSE</vt:lpstr>
      <vt:lpstr>HARD DISK</vt:lpstr>
      <vt:lpstr>RAM</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UDDESH TEKE</dc:creator>
  <cp:lastModifiedBy>UDDESH TEKE</cp:lastModifiedBy>
  <cp:revision>3</cp:revision>
  <dcterms:created xsi:type="dcterms:W3CDTF">2021-12-22T17:53:36Z</dcterms:created>
  <dcterms:modified xsi:type="dcterms:W3CDTF">2021-12-23T07:34:13Z</dcterms:modified>
</cp:coreProperties>
</file>

<file path=docProps/thumbnail.jpeg>
</file>